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77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க்கிடும் எங்கள் பெலவீனங்கள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த்தை போதிக்கின்ற போதக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த்தை அறிகின்ற ஞானமும் நீர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செய்திடும் என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ிற்காய் ஜெபிக்கின்ற ஜெபவீர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ைப் போல தேற்றுகின்ற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போல அணைக்கின்ற இன்ப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வேளை உதவிடும் என் அன்பு நண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ேளை எங்களுக்காய் உதவி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எங்கள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ன்போடு அழைக்கிறோ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ார்கள் எங்களை உம் அபிஷேக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ு நடத்தும் ஐயா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பினாலே நிரப்ப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ும் எங்கள் தேற்றரவாள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ம் எங்கள் மீது உம் அபிஷேகம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டும் எங்கள் மாறாக் காய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2026-09-16T12:19:45Z</dcterms:created>
  <dcterms:modified xsi:type="dcterms:W3CDTF">2026-09-16T12:19:45Z</dcterms:modified>
  <dc:title>துதிப் பாடல்கள் : 315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