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presProps" Target="presProps.xml"/>
  <Relationship Id="rId61" Type="http://schemas.openxmlformats.org/officeDocument/2006/relationships/viewProps" Target="viewProps.xml"/>
  <Relationship Id="rId6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டியே ஆரோன் தன் கையை எகிப்திலுள்ள தண்ணீர்கள் மேல் நீட்டினான்; அப்பொழுது தவளைகள் வந்து, எகிப்து தேசத்தை மூடிக்கொண்டது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மந்திரவாதிகளும் தங்கள் மந்திரவித்தையினால் அப்படிச் செய்து, எகிப்து தேசத்தின்மேல் தவளைகளை வரப்பண்ணின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ார்வோன் மோசேயையும் ஆரோனையும் அழைப்பித்து: அந்தத் தவளைகள் என்னையும் என் ஜனங்களையும் விட்டு நீங்கும்படி கர்த்தரை நோக்கி வேண்டிக்கொள்ளுங்கள்; கர்த்தருக்குப் பலியிடும்படி ஜனங்களைப் போகவிடுவேன் என்ற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ார்வோன் மோசேயையும் ஆரோனையும் அழைப்பித்து: அந்தத் தவளைகள் என்னையும் என் ஜனங்களையும் விட்டு நீங்கும்படி கர்த்தரை நோக்கி வேண்டிக்கொள்ளுங்கள்; கர்த்தருக்குப் பலியிடும்படி ஜனங்களைப் போகவிடுவேன் என்ற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ொழுது மோசே பார்வோனை நோக்கி: தவளைகள் நதியிலேமாத்திரம் இருக்கத்தக்கதாய் அவைகளை உம்மிடத்திலும் உம்முடைய வீட்டிலும் இல்லாமல் ஒழிந்துபோகும்படிசெய்ய, உமக்காகவும் உம்முடைய ஊழியக்காரருக்காகவும் உம்முடைய ஜனங்களுக்காகவும் நான் விண்ணப்பம் பண்ணவேண்டிய காலத்தைக் குறிக்கும் மேன்மை உமக்கே இருப்பதாக என்ற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ொழுது மோசே பார்வோனை நோக்கி: தவளைகள் நதியிலேமாத்திரம் இருக்கத்தக்கதாய் அவைகளை உம்மிடத்திலும் உம்முடைய வீட்டிலும் இல்லாமல் ஒழிந்துபோகும்படிசெய்ய, உமக்காகவும் உம்முடைய ஊழியக்காரருக்காகவும் உம்முடைய ஜனங்களுக்காகவும் நான் விண்ணப்பம் பண்ணவேண்டிய காலத்தைக் குறிக்கும் மேன்மை உமக்கே இருப்பதாக என்ற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தற்கு அவன்: நாளைக்கு என்றான். அப்பொழுது இவன்: எங்கள் தேவனாகிய கர்த்தருக்கு ஒப்பானவர் இல்லை என்பதை நீர் அறியும்படிக்கு உம்முடைய வார்த்தையின்படி ஆகக்கடவது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தவளைகள் உம்மையும் உம்முடைய வீட்டையும் உம்முடைய ஊழியக்காரரையும் உம்முடைய ஜனங்களையும் விட்டு நீங்கி, நதியிலேமாத்திரம் இருக்கும் என்ற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தவளைகள் உம்மையும் உம்முடைய வீட்டையும் உம்முடைய ஊழியக்காரரையும் உம்முடைய ஜனங்களையும் விட்டு நீங்கி, நதியிலேமாத்திரம் இருக்கும் என்ற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ோசேயும் ஆரோனும் பார்வோனை விட்டுப் புறப்பட்டார்கள். பார்வோனுக்கு விரோதமாக வரப்பண்ணின தவளைகள் நிமித்தம் மோசே கர்த்தரை நோக்கிக் கூப்பிட்ட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ப்பொழுது கர்த்தர் மோசேயை நோக்கி: நீ பார்வோனிடத்தில் போய்: எனக்கு ஆராதனை செய்ய என் ஜனங்களை அனுப்பிவிடு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ோசேயும் ஆரோனும் பார்வோனை விட்டுப் புறப்பட்டார்கள். பார்வோனுக்கு விரோதமாக வரப்பண்ணின தவளைகள் நிமித்தம் மோசே கர்த்தரை நோக்கிக் கூப்பிட்ட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ர்த்தர் மோசேயின் சொற்படி செய்தார்; வீடுகளிலும் முற்றங்களிலும் வயல்களிலும் இருந்த தவளைகள் செத்துப்போயிற்று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ர்த்தர் மோசேயின் சொற்படி செய்தார்; வீடுகளிலும் முற்றங்களிலும் வயல்களிலும் இருந்த தவளைகள் செத்துப்போயிற்று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ைகளைக் குவியல் குவியலாகச் சேர்த்தார்கள்; அதினால் பூமியெங்கும் நாற்றமெடுத்தது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லகுவுண்டாயிற்றென்று பார்வோன் கண்டபோதோ, தன் இருதயத்தைக் கடினப்படுத்தி, அவர்களுக்குச் செவிகொடாமற் போனான்; கர்த்தர் சொல்லியிருந்தபடி ஆயிற்று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ொழுது கர்த்தர் மோசேயினிடத்தில்: நீ ஆரோனை நோக்கி: உன் கோலை நீட்டி, பூமியின் புழுதியின் மேல் அடி; அப்பொழுது அது எகிப்து தேசமெங்கும் பேன்களாய்ப் போம் என்று சொல் என்றார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ொழுது கர்த்தர் மோசேயினிடத்தில்: நீ ஆரோனை நோக்கி: உன் கோலை நீட்டி, பூமியின் புழுதியின் மேல் அடி; அப்பொழுது அது எகிப்து தேசமெங்கும் பேன்களாய்ப் போம் என்று சொல் என்ற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டியே செய்தார்கள்; ஆரோன் தன் கையிலிருந்த தன் கோலை நீட்டி, பூமியின் புழுதியின்மேல் அடித்தான்; அப்பொழுது அது மனிதர் மேலும் மிருக ஜீவன்கள் மேலும் பேன்களாய் எகிப்து தேசமெங்கும் பூமியின் புழுதியெல்லாம் பேன்களாயிற்று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டியே செய்தார்கள்; ஆரோன் தன் கையிலிருந்த தன் கோலை நீட்டி, பூமியின் புழுதியின்மேல் அடித்தான்; அப்பொழுது அது மனிதர் மேலும் மிருக ஜீவன்கள் மேலும் பேன்களாய் எகிப்து தேசமெங்கும் பூமியின் புழுதியெல்லாம் பேன்களாயிற்று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மந்திரவாதிகளும் தங்கள் மந்திரவித்தையினால் பேன்களைப் பிறப்பிக்கும்படிப் பிரயத்தனஞ் செய்தார்கள்; செய்தும், அவர்களால் கூடாமற்போயிற்று; பேன்கள் மனிதர் மேலும் மிருக ஜீவன்கள் மேலும் இருந்தது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 அவர்களை அனுப்பிவிடமாட்டேன் என்பாயாகில், உன் எல்லை அடங்கலையும் தவளைகளால் வாதிப்பே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மந்திரவாதிகளும் தங்கள் மந்திரவித்தையினால் பேன்களைப் பிறப்பிக்கும்படிப் பிரயத்தனஞ் செய்தார்கள்; செய்தும், அவர்களால் கூடாமற்போயிற்று; பேன்கள் மனிதர் மேலும் மிருக ஜீவன்கள் மேலும் இருந்தது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 மந்திரவாதிகள் பார்வோனை நோக்கி: இது தேவனுடைய விரல் என்றார்கள். ஆனாலும், கர்த்தர் சொல்லியிருந்தபடி பார்வோனுடைய இருதயம் கடினப்பட்டது; அவர்களுக்குச் செவிகொடாமற் போன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 மந்திரவாதிகள் பார்வோனை நோக்கி: இது தேவனுடைய விரல் என்றார்கள். ஆனாலும், கர்த்தர் சொல்லியிருந்தபடி பார்வோனுடைய இருதயம் கடினப்பட்டது; அவர்களுக்குச் செவிகொடாமற் போன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 கர்த்தர் மோசேயை நோக்கி: நாளை அதிகாலமே நீ எழுந்துபோய், பார்வோன் நதிக்குப் புறப்பட்டு வரும்போது, அவனுக்கு முன்பாக நின்று; எனக்கு ஆராதனை செய்யும்படி என் ஜனங்களைப் போகவிடு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 கர்த்தர் மோசேயை நோக்கி: நாளை அதிகாலமே நீ எழுந்துபோய், பார்வோன் நதிக்குப் புறப்பட்டு வரும்போது, அவனுக்கு முன்பாக நின்று; எனக்கு ஆராதனை செய்யும்படி என் ஜனங்களைப் போகவிடு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என் ஜனங்களைப் போகவிடாயாகில், நான் உன் மேலும், உன் ஊழியக்காரர் மேலும், உன் ஜனங்கள்மேலும், உன் வீடுகள் மேலும் பலவித வண்டுகளை அனுப்புவேன்; எகிப்தியர் வீடுகளும் அவர்கள் இருக்கிற தேசமும் அந்த வண்டுகளால் நிறையும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என் ஜனங்களைப் போகவிடாயாகில், நான் உன் மேலும், உன் ஊழியக்காரர் மேலும், உன் ஜனங்கள்மேலும், உன் வீடுகள் மேலும் பலவித வண்டுகளை அனுப்புவேன்; எகிப்தியர் வீடுகளும் அவர்கள் இருக்கிற தேசமும் அந்த வண்டுகளால் நிறையும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என் ஜனங்களைப் போகவிடாயாகில், நான் உன் மேலும், உன் ஊழியக்காரர் மேலும், உன் ஜனங்கள்மேலும், உன் வீடுகள் மேலும் பலவித வண்டுகளை அனுப்புவேன்; எகிப்தியர் வீடுகளும் அவர்கள் இருக்கிற தேசமும் அந்த வண்டுகளால் நிறையும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ூமியின் நடுவில் நானே கர்த்தர் என்பதை நீ அறியும்படி என் ஜனங்கள் இருக்கிற கோசேன் நாட்டில் அந்நாளிலே வண்டுகள் வராதபடிக்கு, அந்த நாட்டை விசேஷப்படுத்தி,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ூமியின் நடுவில் நானே கர்த்தர் என்பதை நீ அறியும்படி என் ஜனங்கள் இருக்கிற கோசேன் நாட்டில் அந்நாளிலே வண்டுகள் வராதபடிக்கு, அந்த நாட்டை விசேஷப்படுத்தி,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தி தவளைகளைத் திரளாய்ப் பிறப்பிக்கும்; அவைகள் உன் வீட்டிலும் உன் படுக்கை அறையிலும், உன் மஞ்சத்தின்மேலும், உன் ஊழியக்காரர் வீடுகளிலும், உன் ஜனங்களிடத்திலும், உன் அடுப்புகளிலும், மாப்பிசைகிற உன் தொட்டிகளிலும் வந்து ஏறும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என் ஜனங்களுக்கும் உன் ஜனங்களுக்கும் வித்தியாசம் உண்டாகும்படி செய்வேன்; இந்த அடையாளம் நாளைக்கு உண்டாகும் என்று கர்த்தர் சொல்லுகிறார் என்று சொல் என்றார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என் ஜனங்களுக்கும் உன் ஜனங்களுக்கும் வித்தியாசம் உண்டாகும்படி செய்வேன்; இந்த அடையாளம் நாளைக்கு உண்டாகும் என்று கர்த்தர் சொல்லுகிறார் என்று சொல் என்றார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ப்படியே கர்த்தர் செய்தார்; மகாதிரளான வண்டு ஜாதிகள் பார்வோன் வீட்டிலும், அவன் ஊழியக்காரர் வீடுகளிலும், எகிப்து தேசம் முழுவதிலும் வந்தது; வண்டுகளினாலே தேசம் கெட்டுப்போயிற்று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ப்படியே கர்த்தர் செய்தார்; மகாதிரளான வண்டு ஜாதிகள் பார்வோன் வீட்டிலும், அவன் ஊழியக்காரர் வீடுகளிலும், எகிப்து தேசம் முழுவதிலும் வந்தது; வண்டுகளினாலே தேசம் கெட்டுப்போயிற்று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ப்பொழுது பார்வோன் மோசேயையும் ஆரோனையும் அழைப்பித்து: நீங்கள் போய், உங்கள் தேவனுக்கு தேசத்திலேதானே பலியிடுங்கள் என்றா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ப்பொழுது பார்வோன் மோசேயையும் ஆரோனையும் அழைப்பித்து: நீங்கள் போய், உங்கள் தேவனுக்கு தேசத்திலேதானே பலியிடுங்கள் என்றா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தற்கு மோசே: அப்படிச் செய்யத்தகாது; எங்கள் தேவனாகிய கர்த்தருக்கு நாங்கள் எகிப்தியருடைய அருவருப்பை பலியிடுகிறதாய் இருக்குமே, எகிப்தியருடைய அருவருப்பை நாங்கள் அவர்கள் கண்களுக்கு முன்பாக பலியிட்டால், எங்களைக் கல்லெறிவார்கள் அல்லவா?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தற்கு மோசே: அப்படிச் செய்யத்தகாது; எங்கள் தேவனாகிய கர்த்தருக்கு நாங்கள் எகிப்தியருடைய அருவருப்பை பலியிடுகிறதாய் இருக்குமே, எகிப்தியருடைய அருவருப்பை நாங்கள் அவர்கள் கண்களுக்கு முன்பாக பலியிட்டால், எங்களைக் கல்லெறிவார்கள் அல்லவா?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நாங்கள் வனாந்தரத்தில் மூன்று நாள் பிரயாணம் போய், எங்கள் தேவனாகிய கர்த்தர் எங்களுக்கு விதிக்கிறபடியே அவருக்குப் பலியிடுவோம் என்றா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நாங்கள் வனாந்தரத்தில் மூன்று நாள் பிரயாணம் போய், எங்கள் தேவனாகிய கர்த்தர் எங்களுக்கு விதிக்கிறபடியே அவருக்குப் பலியிடுவோம் என்ற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தி தவளைகளைத் திரளாய்ப் பிறப்பிக்கும்; அவைகள் உன் வீட்டிலும் உன் படுக்கை அறையிலும், உன் மஞ்சத்தின்மேலும், உன் ஊழியக்காரர் வீடுகளிலும், உன் ஜனங்களிடத்திலும், உன் அடுப்புகளிலும், மாப்பிசைகிற உன் தொட்டிகளிலும் வந்து ஏறும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ப்பொழுது பார்வோன்: நீங்கள் உங்கள் தேவனாகிய கர்த்தருக்கு வனாந்தரத்தில் பலியிடும்படிக்கு நான் உங்களைப் போகவிடுவேன்; ஆனாலும், நீங்கள் அதிக தூரமாய்ப் போகவேண்டாம்; எனக்காக வேண்டுதல் செய்யுங்கள் என்றான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ப்பொழுது பார்வோன்: நீங்கள் உங்கள் தேவனாகிய கர்த்தருக்கு வனாந்தரத்தில் பலியிடும்படிக்கு நான் உங்களைப் போகவிடுவேன்; ஆனாலும், நீங்கள் அதிக தூரமாய்ப் போகவேண்டாம்; எனக்காக வேண்டுதல் செய்யுங்கள் என்றான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தற்கு மோசே: நான் உம்மை விட்டுப் புறப்பட்டபின், நாளைக்கு வண்டுகள் பார்வோனையும் அவர் ஊழியக்காரரையும் அவர் ஜனங்களையும் விட்டு நீங்கும்படி, நான் கர்த்தரை நோக்கி வேண்டுதல் செய்வேன்; ஆனாலும், கர்த்தருக்குப் பலியிடுகிறதற்கு ஜனங்களைப் போகவிடாதபடிப் பார்வோன் இனி வஞ்சனை செய்யாதிருப்பாராக என்றான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தற்கு மோசே: நான் உம்மை விட்டுப் புறப்பட்டபின், நாளைக்கு வண்டுகள் பார்வோனையும் அவர் ஊழியக்காரரையும் அவர் ஜனங்களையும் விட்டு நீங்கும்படி, நான் கர்த்தரை நோக்கி வேண்டுதல் செய்வேன்; ஆனாலும், கர்த்தருக்குப் பலியிடுகிறதற்கு ஜனங்களைப் போகவிடாதபடிப் பார்வோன் இனி வஞ்சனை செய்யாதிருப்பாராக என்றான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மோசே பார்வோனை விட்டுப் புறப்பட்டுப்போய், கர்த்தரை நோக்கி வேண்டுதல் செய்தான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ப்பொழுது கர்த்தர் மோசேயின் சொற்படி, வண்டு ஜாதிகள் பார்வோனையும் அவன் ஊழியக்காரரையும் அவன் ஜனங்களையும் விட்டு நீங்கும்படி செய்தார்; ஒன்றாகிலும் மீந்திருக்கவில்லை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ப்பொழுது கர்த்தர் மோசேயின் சொற்படி, வண்டு ஜாதிகள் பார்வோனையும் அவன் ஊழியக்காரரையும் அவன் ஜனங்களையும் விட்டு நீங்கும்படி செய்தார்; ஒன்றாகிலும் மீந்திருக்கவில்லை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பார்வோனோ இந்த முறையும் தன் இருதயத்தைக் கடினப்படுத்தி, ஜனங்களைப் போகவிடாதிருந்த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ந்தத் தவளைகள் உன்மேலும், உன் ஜனங்கள் மேலும், உன் ஊழியக்காரர் எல்லார் மேலும் வந்து ஏறுமென்று கர்த்தர் சொல்லுகிறார் என்று சொல் என்ற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ந்தத் தவளைகள் உன்மேலும், உன் ஜனங்கள் மேலும், உன் ஊழியக்காரர் எல்லார் மேலும் வந்து ஏறுமென்று கர்த்தர் சொல்லுகிறார் என்று சொல் என்ற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ேலும் கர்த்தர் மோசேயினிடத்தில் நீ ஆரோனை நோக்கி: நீ உன் கையிலிருக்கிற கோலை நதிகள் மேலும் வாய்க்கால்கள் மேலும் குளங்கள் மேலும் நீட்டி, எகிப்து தேசத்தின் மேல் தவளைகளை வரும்படி செய் என்று சொல் என்ற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ேலும் கர்த்தர் மோசேயினிடத்தில் நீ ஆரோனை நோக்கி: நீ உன் கையிலிருக்கிற கோலை நதிகள் மேலும் வாய்க்கால்கள் மேலும் குளங்கள் மேலும் நீட்டி, எகிப்து தேசத்தின் மேல் தவளைகளை வரும்படி செய் என்று சொல் என்ற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742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అహరోను ఐగుప్తు జలములమీద తన చెయ్యి చాపెను; అప్పుడు కప్పలు ఎక్కివచ్చి ఐగుప్తు దేశమును కప్ప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శకునగాండ్రు కూడ తమ మంత్రములవలన అలాగు చేసి ఐగుప్తు దేశము మీదికి కప్పలను రాజేస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అప్పుడు ఫరో మోషే అహరోనులను పిలిపించినా యొద్దనుండి నా జనులయొద్ద నుండి ఈ కప్పలను తొలగించుమ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ోవాను వేడు కొనుడి, అప్పుడు యెహోవాకు బలి అర్పించుటకు ఈ ప్రజలను అగ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అందుకు మోషేనన్ను గెలిచినట్టుగా నీవు అతిశయింపవచ్చును, ఈ కప్పల శేషము ఏటిలోనే ఉండునట్లును అవి న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దను నీ యిండ్లలోను ఉండకుండ చంపబడునట్లును నీ కొరకును నీ సేవ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అందుకతడుమా దేవుడైన యెహోవా వంటి వారెవరును లేరు అని నీవు తెలిసికొనునట్లు నీ మాట చొప్పున జరుగున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అనగా కప్పలు నీ యొద్ద నుండియు నీ యిండ్లలో నుండియు నీ సేవకుల యొద్ద నుండియు నీ ప్రజలయొద్దనుండియ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ొలగి పోవును; అవి యేటిలోనే ఉండునన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మోషే అహరోనులు ఫరో యొద్దనుండి బయలు వెళ్లినప్పుడు యెహోవా ఫరో మీదికి రాజేసిన కప్పల విషయములో మోష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తరువాత యెహోవా మోషేతో ఇట్లనెనునీవు ఫరో యొద్దకు వెళ్లి అతనితో నన్ను సేవించుటకు నా జనులను పోనిమ్మ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తనికొరకు మొఱ పెట్ట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యెహోవా మోషే మాటచొప్పున చేసెను గనుక ఇండ్లలో నేమి వెలుపల నేమి పొలములలో నేమి కప్పలు ఉండకుండ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చ్చిపోయ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జనులు వాటిని కుప్పలుగా చేసినప్పుడు భూమి కంపుకొట్ట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8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ఫరో ఉపశమనము కలుగుట చూచి యెహోవా సెలవిచ్చినట్టు తన హృదయమును కఠినపరచుకొని వారి మాట వినక పోయ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8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అందుకు యెహోవా మోషేతో నీవు నీ కఱ్ఱ చాపి యీ దేశపు ధూళిని కొట్టుము. అది ఐగుప్తు దేశమందంత ట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8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ేలగునని అహరోనుతో చెప్పుమనగా వారు అట్లు చేస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8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అహరోను తన కఱ్ఱను పట్టుకొని చెయ్యి చాపి ఆ దేశపు ధూళిని కొట్టినప్పుడు పేలు మనుష్యులమీద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8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జంతువులమీదను ఉండెను; ఐగుప్తు దేశమందంతటను ఆ దేశపు ధూళి అంతయు పేలా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8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శకునగాండ్రు కూడ పేలను పుట్టించవలెనని తమ మంత్రములచేత అట్లు చేసిరి గాని అది వారివలన కాకపోయ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నీవు వారిని పోనియ్యనొల్లనియెడల ఇదిగో నేను నీ పొలి మేరలన్నిటిని కప్పలచేత బాధించెద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8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ేలు మను ష్యులమీదను జంతువులమీదను ఉండ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8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శకునగాండ్రుఇది దైవశక్తి అని ఫరోతో చెప్పిరి. అయితే యెహోవా చెప్పినట్టు ఫరో హృదయము కఠినమాయెను, అతడ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8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ారిమాట వినకపోయ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8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కాబట్టి యెహోవా మోషేతొ నీవు ప్రొద్దున లేచి ఫరో యెదుట నిలువుము, ఇదిగో అతడు ఏటియొద్దకు పోవును. నీవ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8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తని చూచినన్ను సేవించుటకు నా ప్రజలను పోనిమ్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8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నీవు నా ప్రజలను పోనియ్యని యెడల చూడుము నేను నీ మీదికిని నీ సేవకుల మీదికిని నీ ప్రజలమీదికిని న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8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ిండ్లలోనికి ఈగల గుంపులను పంపెదను; ఐగుప్తీ యుల యిండ్లును వారున్న ప్రదేశమును ఈగల గుంపులత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8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ండియుండ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8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మరియు భూలోకములో నేనే యెహోవాను అని నీవు తెలిసికొనునట్లు, ఆ దినమున నేను నా ప్రజలు నివసించుచున్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8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గోషెనుదేశమును వినాయించెదను, అక్కడ ఈగలగుంపు లుండవ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ఏటిలో కప్పలు విస్తారముగా పుట్టును; అవి నీ యింట నీ పడకగదిలోనికి నీ మంచముమీదికి నీ సేవకు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8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నా ప్రజలను నీ ప్రజలనుండి ప్రత్యేకపరచెదను, రేపు ఈ సూచక క్రియ జరుగునని యెహోవా సెలవిచ్చినట్టు నీవ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8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ెప్పవలెనన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8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యెహోవా ఆలాగు చేసెను. బాధకరమైన ఈగలగుంపులు ఫరో యింటిలోకిని అతని సేవకుల యిండ్లలోకిని వచ్చి ఐగుప్త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8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ేశమంతట వ్యాపించెను. ఆ దేశము ఈగల గుంపులవలన చెడిపోయ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8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అప్పుడు ఫరో మోషే అహరోనులను పిలిపించిమీరు వెళ్లి ఈ దేశములో మీ దేవునికి బలి అర్పించుడని వారిత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8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ెప్ప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8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మోషే అట్లు చేయతగదు; మా దేవుడైన యెహోవాకు మేము అర్పించవలసిన బలి ఐగుప్తీయులకు హేయము. ఇదిగో మే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8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ఐగుప్తీయులకు హేయమైన బలిని వారి కన్నుల యెదుట అర్పించిన యెడల వారు మమ్ము రాళ్లతో కొట్టి చంపుదురు గద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8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మేము అరణ్యములోనికి మూడు దినముల ప్రయాణమంత దూరముపోయి మా దేవుడైన యెహోవా మాకు సెలవిచ్చినట్లు ఆయనక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8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బలి నర్పించుదు మన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ిండ్లలోనికి నీ జనులమీదికి నీ పొయిలలోనికి నీ పిండి పిసుకు తొట్లలోనికి ఎక్కి వచ్చున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8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అందుకు ఫరోమీరు అరణ్యములో మీ దేవుడైన యెహోవాకు బలి నర్పించుటకు మిమ్మును పోనిచ్చెదను గాని దూర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8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ోవద్దు; మరియు నాకొరకు వేడు కొనుడన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8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అందుకు మోషేనేను నీ యొద్దనుండి వెళ్లి రేపు ఈ యీగల గుంపులు ఫరో యొద్దనుండియు అతని సేవకు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8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ొద్దనుండియు అతని జనుల యొద్ద నుండియు తొలగి పోవునట్లు యెహోవాను వేడ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8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ఫరో యొద్దనుండి బయలువెళ్లి యెహోవాను వేడుకొన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8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యెహోవా మోషే మాట చొప్పున చేయగా ఈగల గుంపులు ఫరో యొద్ద నుండియు అతని సేవకుల యొద్ద నుండియు అతని ప్రజ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8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ొద్దనుండియు తొలగిపోయెను; ఒక్కటియైనను నిలువలే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8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అయితే ఫరో ఆ సమయమునకూడ తన హృదయమును కఠినపరచుకొని జనులను పోనియ్యడాయ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ఆ కప్పలు నీ మీదికి నీ జనుల మీదికి నీ సేవకులందరిమీదికి వచ్చునని యెహోవా సెలవిచ్చుచున్నాడని చెప్పు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మరియు యెహోవా మోషేతో ఇట్లనెనునీవు అహరోనును చూచినీ కఱ్ఱ పట్టుకొని యేటిపాయల మీదను కాలువలమీద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ెరువుల మీదను నీ చెయ్యి చాపి ఐగుప్తు దేశముమీదికి కప్పలను రాజేయుమని అతనితో చెప్పుమన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2026-09-07T05:13:40Z</dcterms:created>
  <dcterms:modified xsi:type="dcterms:W3CDTF">2026-09-07T05:13:40Z</dcterms:modified>
  <dc:title>నిర్గమకాండము : 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