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செய் மனமே நிதம் துதிசெய்
துதிசெய் இம்மட்டும் நடத்தின உன் தேவனை
இன்றும் என்றும் நன்றி மிகுந்த மனதோட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 காலமெல்லாம் உன்னைத் தம் கரத்தில் ஏந்தி
வேண்டிய நன்மைகள் யாவும் உகந்தள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ஏகிடும் வழியில் பாடுகள் பல நேர்ந்தபோது
ஏக பரன் உன் காவலனாயிரு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தனை பலமாய் மேகம் போல் உன்னைச் சூழ்ந்தாலும்
சேதமுறாமல் முற்றிலும் காக்க வல்லோர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ந்ததம் உன்னை நடத்திடும் சத்திய தேவன்
சொந்தம் பாராட்டி உன்னுடன் இருப்பதின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2026-07-30T11:21:54Z</dcterms:created>
  <dcterms:modified xsi:type="dcterms:W3CDTF">2026-07-30T11:21:54Z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