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6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(4)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ிகரமாய் நான் தவறு செய்த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ிந்து பாவம் செய்த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ிப் பார்க்க பெலனில்லைய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 நிறுத்தும் என் தெய்வமே – என்னைக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ழக்கு மேற்கு உள்ள தூர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இரக்கம் உயர்ந்ததை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ையே எல்லை உம் அன்பிற்க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த்தின் செல்வந்தர் நீர்தானைய்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ுற்றங்கள் நீர் நினைவு கூர்ந்தால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 பாதம் அமர்ந்துவிட்ட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ுன்னே நிற்க முடியாதை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் மகனை மன்னிப்பதுபோல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க்கும் தெய்வம் நீர்தானை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ள்முடி கிரீடம் பார்க்கின்ற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கமெல்லாம் இரத்தம் காண்கின்ற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ந்தல்லோ மீட்டீரை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நான் என்ன சொல்வ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 பாதம் அமர்ந்துவிட்ட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தகப்பன் நீர்தானை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ின்படியே மனமிரங்கி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தகப்பன் நீர்தானைய்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ின் மகிழ்ச்சி தந்தீரை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நன்றி(4)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 பாவங்கள் கண்முன்ன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ந்துகிறேன் நான் கண்ணீரோட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ழுவி கழுவி தூய்மையாக்க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இரத்தத்தால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னியைப் போல வெண்மையாவ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ிலும் வெண்மையாவ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2026-07-30T13:49:19Z</dcterms:created>
  <dcterms:modified xsi:type="dcterms:W3CDTF">2026-07-30T13:49:19Z</dcterms:modified>
  <dc:title>துதிப் பாடல்கள் : 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