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ோவாப்தேசத்தில் தீக்கொளுத்துவேன்; அது கீரியாத்தின் அரமனைகளைப் பட்சிக்கும்; மோவாபியர் அமளியோடும் ஆர்ப்பரிப்போடும் எக்காள சத்தத்தோடும் சாவ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ியாயாதிபதியை அவர்கள் நடுவில் இராதபடிக்கு நான் சங்காரம்பண்ணி, அவனோடே அவர்களுடைய பிரபுக்களையெல்லாம் கொன்றுபோடுவேன் என்று கர்த்தர் சொல்லுகிற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ியாயாதிபதியை அவர்கள் நடுவில் இராதபடிக்கு நான் சங்காரம்பண்ணி, அவனோடே அவர்களுடைய பிரபுக்களையெல்லாம் கொன்றுபோடுவேன் என்று கர்த்தர் சொல்லுகிற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ேலும்: யூதாவின் மூன்று பாதகங்களினிமித்தமும் நாலு பாதகங்களினிமித்தமும் நான் அவர்கள் ஆக்கினையைத் திருப்பமாட்டேன்; அவர்கள் கர்த்தருடைய வேதத்தை வெறுத்து, அவருடைய கட்டளைகளைக் கைக்கொள்ளாமல், தங்கள் பிதாக்கள் பின்பற்றின பொய்களினால் மோசம்போனார்களே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ேலும்: யூதாவின் மூன்று பாதகங்களினிமித்தமும் நாலு பாதகங்களினிமித்தமும் நான் அவர்கள் ஆக்கினையைத் திருப்பமாட்டேன்; அவர்கள் கர்த்தருடைய வேதத்தை வெறுத்து, அவருடைய கட்டளைகளைக் கைக்கொள்ளாமல், தங்கள் பிதாக்கள் பின்பற்றின பொய்களினால் மோசம்போனார்களே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ேலும்: யூதாவின் மூன்று பாதகங்களினிமித்தமும் நாலு பாதகங்களினிமித்தமும் நான் அவர்கள் ஆக்கினையைத் திருப்பமாட்டேன்; அவர்கள் கர்த்தருடைய வேதத்தை வெறுத்து, அவருடைய கட்டளைகளைக் கைக்கொள்ளாமல், தங்கள் பிதாக்கள் பின்பற்றின பொய்களினால் மோசம்போனார்களே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யூதாவிலே நான் தீக்கொளுத்துவேன்; அது எருசலேமின் அரமனைகளைப் பட்சிக்கும் என்று கர்த்தர் சொல்லுகி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ேலும்: இஸ்ரவேலின் மூன்று பாதகங்களினிமித்தமும், நாலு பாதகங்களினிமித்தமும், நான் அவர்களுடைய ஆக்கினையைத் திருப்பமாட்டேன், அவர்கள் நீதிமானைப் பணத்துக்கும், எளியவனை ஒரு ஜோடு பாதரட்சைக்கும் விற்றுப்போட்டார்களே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ேலும்: இஸ்ரவேலின் மூன்று பாதகங்களினிமித்தமும், நாலு பாதகங்களினிமித்தமும், நான் அவர்களுடைய ஆக்கினையைத் திருப்பமாட்டேன், அவர்கள் நீதிமானைப் பணத்துக்கும், எளியவனை ஒரு ஜோடு பாதரட்சைக்கும் விற்றுப்போட்டார்களே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ேலும்: இஸ்ரவேலின் மூன்று பாதகங்களினிமித்தமும், நாலு பாதகங்களினிமித்தமும், நான் அவர்களுடைய ஆக்கினையைத் திருப்பமாட்டேன், அவர்கள் நீதிமானைப் பணத்துக்கும், எளியவனை ஒரு ஜோடு பாதரட்சைக்கும் விற்றுப்போட்டார்களே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தோ, கோதுமைக்கட்டுகள் நிறைபாரமாக ஏற்றப்பட்ட வண்டியில் இருத்துகிறதுபோல, நான் உங்களை நீங்கள் இருக்கிற ஸ்தலத்தில் இருத்துவே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் தரித்திரருடைய தலையின்மேல் மண்ணைவாரி இறைத்து, சிறுமையானவர்களின் வழியைப் புரட்டுகிறார்கள்; என் பரிசுத்த நாமத்தைக் குலைச்சலாக்கும்படிக்கு மகனும் தகப்பனும் ஒரு பெண்ணிடத்தில் பிரவேசிக்கிற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் தரித்திரருடைய தலையின்மேல் மண்ணைவாரி இறைத்து, சிறுமையானவர்களின் வழியைப் புரட்டுகிறார்கள்; என் பரிசுத்த நாமத்தைக் குலைச்சலாக்கும்படிக்கு மகனும் தகப்பனும் ஒரு பெண்ணிடத்தில் பிரவேசிக்கிற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் சகல பீடங்களருகிலும் அடைமானமாய் வாங்கின வஸ்திரங்களின்மேல் படுத்துக்கொண்டு, தெண்டம் பிடிக்கப்பட்டவர்களுடைய மதுபானத்தைத் தங்கள் தேவர்களின் கோவிலிலே குடிக்கிறார்கள் என்று கர்த்தர் சொல்லுகிற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் சகல பீடங்களருகிலும் அடைமானமாய் வாங்கின வஸ்திரங்களின்மேல் படுத்துக்கொண்டு, தெண்டம் பிடிக்கப்பட்டவர்களுடைய மதுபானத்தைத் தங்கள் தேவர்களின் கோவிலிலே குடிக்கிறார்கள் என்று கர்த்தர் சொல்லுகிற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ோ: கேதுருமரங்களைப்போல் உயரமும், கர்வாலி மரங்களைப்போல் வைரமுமாயிருந்த எமோரியனை அவர்களுக்கு முன்பாக அழித்தேன்; உயர இருந்த அவனுடைய கனியையும், தாழ இருந்த அவனுடைய வேர்களையும் அழித்துப்போட்டு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ோ: கேதுருமரங்களைப்போல் உயரமும், கர்வாலி மரங்களைப்போல் வைரமுமாயிருந்த எமோரியனை அவர்களுக்கு முன்பாக அழித்தேன்; உயர இருந்த அவனுடைய கனியையும், தாழ இருந்த அவனுடைய வேர்களையும் அழித்துப்போட்டு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ோ: கேதுருமரங்களைப்போல் உயரமும், கர்வாலி மரங்களைப்போல் வைரமுமாயிருந்த எமோரியனை அவர்களுக்கு முன்பாக அழித்தேன்; உயர இருந்த அவனுடைய கனியையும், தாழ இருந்த அவனுடைய வேர்களையும் அழித்துப்போட்டு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ங்கள் எமோரியனுடைய தேசத்தைக் கட்டிக்கொள்ளும்படிக்கு உங்களை நான் எகிப்துதேசத்திலிருந்து வரப்பண்ணி, உங்களை நாற்பது வருஷமாக வனாந்தரத்திலே வழிநடத்தி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ங்கள் எமோரியனுடைய தேசத்தைக் கட்டிக்கொள்ளும்படிக்கு உங்களை நான் எகிப்துதேசத்திலிருந்து வரப்பண்ணி, உங்களை நாற்பது வருஷமாக வனாந்தரத்திலே வழிநடத்தி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ங்கள் குமாரரில் சிலரைத் தீர்க்கதரிசிகளாகவும் உங்கள் வாலிபரில் சிலரை நசரேயராகவும் எழும்பப்பண்ணினேன்; இஸ்ரவேல் புத்திரரே, இப்படி நான் செய்யவில்லையா என்று கர்த்தர் கேட்கிற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வேகமானவன் ஓடியும் புகலிடமில்லை; பலவான் தன் பலத்தினால் பலப்படுவதுமில்லை; பராக்கிரமசாலி தன் பிராணனைத் தப்புவிப்பதுமில்லை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ங்கள் குமாரரில் சிலரைத் தீர்க்கதரிசிகளாகவும் உங்கள் வாலிபரில் சிலரை நசரேயராகவும் எழும்பப்பண்ணினேன்; இஸ்ரவேல் புத்திரரே, இப்படி நான் செய்யவில்லையா என்று கர்த்தர் கேட்கிற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லசாலிகளுக்குள்ளே தைரியவான் அந்நாளிலே நிர்வாணியாய் ஓடிப்போவான் என்று கர்த்தர் சொல்லுகிற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ங்களோ நசரேயருக்குத் திராட்சரசம் குடிக்கக் கொடுத்து, தீர்க்கதரிசிகளை நோக்கி: நீங்கள் தீர்க்கதரிசனஞ்சொல்லவேண்டாம் என்று கற்பித்தீ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வேகமானவன் ஓடியும் புகலிடமில்லை; பலவான் தன் பலத்தினால் பலப்படுவதுமில்லை; பராக்கிரமசாலி தன் பிராணனைத் தப்புவிப்பதுமில்லை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வில்லைப் பிடிக்கிறவன் நிற்பதுமில்லை; வேகமானன் தன் கால்களால் தப்பிப்போவதுமில்லை; குதிரையின் மேல் ஏறுகிறவன் தன் பிராணனை இரட்சிப்பதுமில்லை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வில்லைப் பிடிக்கிறவன் நிற்பதுமில்லை; வேகமானன் தன் கால்களால் தப்பிப்போவதுமில்லை; குதிரையின் மேல் ஏறுகிறவன் தன் பிராணனை இரட்சிப்பதுமில்லை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சொல்லுகிறது என்னவென்றால்: மோவாபின் மூன்று பாதகங்களினிமித்தமும், நாலு பாதகங்களினிமித்தமும், நான் அவன் ஆக்கினையைத் திருப்பமாட்டேன்; அவன் ஏதோமுடைய ராஜாவின் எலும்புகளை நீறாகச் சுட்டுப்போட்டானே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சொல்லுகிறது என்னவென்றால்: மோவாபின் மூன்று பாதகங்களினிமித்தமும், நாலு பாதகங்களினிமித்தமும், நான் அவன் ஆக்கினையைத் திருப்பமாட்டேன்; அவன் ஏதோமுடைய ராஜாவின் எலும்புகளை நீறாகச் சுட்டுப்போட்டானே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ோவாப்தேசத்தில் தீக்கொளுத்துவேன்; அது கீரியாத்தின் அரமனைகளைப் பட்சிக்கும்; மோவாபியர் அமளியோடும் ஆர்ப்பரிப்போடும் எக்காள சத்தத்தோடும் சாவ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57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ણશિંગડાંના અવાજો મધ્યે મોઆબ નાશ પામ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હું તેના રાજકર્તાને ત્યાંજ મારી નાખીશ અને તેની સાથે તેના સર્વ અમલદારોને મારી નાખીશ.” આ યહોવા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ચન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યહોવા કહે છે: “યહૂદિયાએ વારંવાર પાપ કર્યુ છે હું તેઓને શિક્ષા કર્યા વગર રહીશ નહિ. એ લોકોએ માર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િયમોનો અનાદર કર્યો છે, અને મારી આજ્ઞાઓ માની નથી. તેમના પિતૃઓ જે ખોટા દેવોને અનુસરતા હતા તેમણે તેમ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ખોટે માગેર્ દોર્યા છે; આથી હું તેમને જરૂર સજા કરી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હું યહૂદિયા પર આગ લગાડીશ અને આગ યરૂશાલેમના કિલ્લેબંધી મહેલો મકાનોને નષ્ટ કર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યહોવા કહે છે: “ઇસ્રાએલના લોકોએ વારંવાર પાપ કર્યા છે અને હું તે ભૂલીશ નહિ. હું તેને શિક્ષા કર્ય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િના છોડીશ નહિ. તેઓએ ન્યાયી લોકોને ચાંદીના બદલામાં વેચ્યા છે અને ગરીબોને બૂટની જોડીના બદલામાં વેચ્ય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જુઓ, જેમ ગાડું ભારને લીધે દબાઇ જાય છે, તેમ હું તમને તમારી જગ્યાએ જમીન પર દબાવી દઇ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તેઓએ ગરીબોને ધૂળમાં પગતળે કચડ્યા છે. અને નમ્ર લોકોને સાચા માર્ગમાંથી દૂર ધકેલી દેવામાં આવ્યાં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િતા અને પુત્ર એક જ સ્ત્રી પાસે ગયા છે અને મારું પવિત્ર નામ બગાડ્યું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તેઓ વેદીની બાજુમાં ધીરેલા નાણાંની સુરક્ષા તરીકે લીધેલાં કપડાં પર સૂઇ જાય છે. અને તેઓના દેવ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ંદિરમાં આવતા લોકો પાસેથી દંડ તરીકે લીધેલા નાણાંનો દ્રાક્ષારસ પીએ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“તમે જ્યારે કેનાનમાં દાખલ થયા ત્યારે અમોરીઓ ત્યાં હતા, તેઓ દેવદારના વૃક્ષ જેવા ઊંચા અને ઓક વૃક્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ેવા ખડતલ હતા. પણ તમારા માટે મેં તેઓને સમાપ્ત કર્યા હતા, હા, મે તેઓની શાખાઓ અને તેઓના મૂળિયાઓનો નાશ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“વળી હું તમને મિસરમાંથી સાથે બહાર લઇ આવ્યો, અને મેં તમને વન્યપ્રદેશ થકી ચાળીસ વર્ષ સુધ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ર્ગદર્શન આપ્યું જેથી તમે અમોરીઓના રાષ્ટને તાબામાં લઇ શક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મેં તમારા પુત્રોમાંથી અનેકને પ્રબોધકો અને નાઝીરીઓ બનાવ્યા. હે ઇસ્રાએલના લોકો, શું એ સાચું નથી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અને ઝડપી દોડનારની દોડ નકામી જશે. બળવાનની તાકાત લુપ્ત થઇ જશે. અને જાણીતા નામાંકિત યોદ્ધાઓ પ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 હું યહોવા કહું છ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યોદ્ધાઓમાનો સૌથી બહાદુર પણ તે દિવસે શસ્ત્રો મૂકી નાસી જશે.” એમ યહોવા કહ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પણ તમે નાઝીરીઓને દ્રાક્ષારસ પાયો; અને પ્રબોધકોને આજ્ઞા કરી કે, પ્રબોધ કરશો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ોતાનો જીવ બચાવી શકશે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ધનુર્ધારીઓ તેઓની જમીન કબ્જામાં રાખી શકશે નહિ અને જેઓ ઝડપથી દોડી શકે છે તેઓ પોતાને બચાવવા ભાગ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શકશે નહિ અને ઘોડેસવારો તેઓનો પોતાનો જીવ બચાવી શકશે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યહોવા કહે છે: “મોઆબના લોકોએ વારંવાર પાપ કર્યા છે અને હું તેમને ભૂલી જઇશ નહિ. તેમણે અદોમના રાજા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ાડકાં બાળીને ચૂરો કરી નાખ્યાં હતાં; આથી હું તેમને જરૂર સજા કરી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હું મોઆબને આગ લગાડીશ અને આગ કરીયોથના કિલ્લેબંધી મહેલો મકાનોને નષ્ટ કરી દેશે. યુદ્ધના આક્રંદ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2026-09-07T00:04:17Z</dcterms:created>
  <dcterms:modified xsi:type="dcterms:W3CDTF">2026-09-07T00:04:17Z</dcterms:modified>
  <dc:title>આમોસ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