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3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ft up your eyes to the fields that are whitening ; 
Hark ! 'tis the voice of the Master and Lord :
See ! on each side there is work for the reaper,
Sheaves that are golden shall be the rewar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e you a reaper ? Are you a reaper ? 
Gath . . . ering fruit . . . unto life evermore ? 
Lift up your eyes, for the harvest is ready ; 
Hasten, oh hasten to gather your store I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ook on the fields how the harvest is wasting, 
Waiting for reapers to garner it in ! 
He that is faithful receiveth his wages ; 
Joy everlasting the reaper shall w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ouls that are ready to enter the kingdom, 
Wait for the glad invitation today :
Go ye and tell, is the word of the Master----
Servant of Jesus, oh hear, and obey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Reap for His glory in fields that are nearest,
Look all abroad, for the harvest is white ; 
O'er the wide earth are the sheaves to be garnered----
Hasten, O reaper, fast cometh the nigh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2026-09-16T13:41:52Z</dcterms:created>
  <dcterms:modified xsi:type="dcterms:W3CDTF">2026-09-16T13:41:52Z</dcterms:modified>
  <dc:title>Hymn : 763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