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slides/slide21.xml" ContentType="application/vnd.openxmlformats-officedocument.presentationml.slide+xml"/>
  <Override PartName="/ppt/notesSlides/notesSlide21.xml" ContentType="application/vnd.openxmlformats-officedocument.presentationml.notesSlide+xml"/>
  <Override PartName="/ppt/slides/slide22.xml" ContentType="application/vnd.openxmlformats-officedocument.presentationml.slide+xml"/>
  <Override PartName="/ppt/notesSlides/notesSlide22.xml" ContentType="application/vnd.openxmlformats-officedocument.presentationml.notesSlide+xml"/>
  <Override PartName="/ppt/slides/slide23.xml" ContentType="application/vnd.openxmlformats-officedocument.presentationml.slide+xml"/>
  <Override PartName="/ppt/notesSlides/notesSlide23.xml" ContentType="application/vnd.openxmlformats-officedocument.presentationml.notesSlide+xml"/>
  <Override PartName="/ppt/slides/slide24.xml" ContentType="application/vnd.openxmlformats-officedocument.presentationml.slide+xml"/>
  <Override PartName="/ppt/notesSlides/notesSlide24.xml" ContentType="application/vnd.openxmlformats-officedocument.presentationml.notesSlide+xml"/>
  <Override PartName="/ppt/slides/slide25.xml" ContentType="application/vnd.openxmlformats-officedocument.presentationml.slide+xml"/>
  <Override PartName="/ppt/notesSlides/notesSlide25.xml" ContentType="application/vnd.openxmlformats-officedocument.presentationml.notesSlide+xml"/>
  <Override PartName="/ppt/slides/slide26.xml" ContentType="application/vnd.openxmlformats-officedocument.presentationml.slide+xml"/>
  <Override PartName="/ppt/notesSlides/notesSlide26.xml" ContentType="application/vnd.openxmlformats-officedocument.presentationml.notesSlide+xml"/>
  <Override PartName="/ppt/slides/slide27.xml" ContentType="application/vnd.openxmlformats-officedocument.presentationml.slide+xml"/>
  <Override PartName="/ppt/notesSlides/notesSlide27.xml" ContentType="application/vnd.openxmlformats-officedocument.presentationml.notesSlide+xml"/>
  <Override PartName="/ppt/slides/slide28.xml" ContentType="application/vnd.openxmlformats-officedocument.presentationml.slide+xml"/>
  <Override PartName="/ppt/notesSlides/notesSlide28.xml" ContentType="application/vnd.openxmlformats-officedocument.presentationml.notesSlide+xml"/>
  <Override PartName="/ppt/slides/slide29.xml" ContentType="application/vnd.openxmlformats-officedocument.presentationml.slide+xml"/>
  <Override PartName="/ppt/notesSlides/notesSlide29.xml" ContentType="application/vnd.openxmlformats-officedocument.presentationml.notesSlide+xml"/>
  <Override PartName="/ppt/slides/slide30.xml" ContentType="application/vnd.openxmlformats-officedocument.presentationml.slide+xml"/>
  <Override PartName="/ppt/notesSlides/notesSlide30.xml" ContentType="application/vnd.openxmlformats-officedocument.presentationml.notesSlide+xml"/>
  <Override PartName="/ppt/slides/slide31.xml" ContentType="application/vnd.openxmlformats-officedocument.presentationml.slide+xml"/>
  <Override PartName="/ppt/notesSlides/notesSlide31.xml" ContentType="application/vnd.openxmlformats-officedocument.presentationml.notesSlide+xml"/>
  <Override PartName="/ppt/slides/slide32.xml" ContentType="application/vnd.openxmlformats-officedocument.presentationml.slide+xml"/>
  <Override PartName="/ppt/notesSlides/notesSlide32.xml" ContentType="application/vnd.openxmlformats-officedocument.presentationml.notesSlide+xml"/>
  <Override PartName="/ppt/slides/slide33.xml" ContentType="application/vnd.openxmlformats-officedocument.presentationml.slide+xml"/>
  <Override PartName="/ppt/notesSlides/notesSlide33.xml" ContentType="application/vnd.openxmlformats-officedocument.presentationml.notesSlide+xml"/>
  <Override PartName="/ppt/slides/slide34.xml" ContentType="application/vnd.openxmlformats-officedocument.presentationml.slide+xml"/>
  <Override PartName="/ppt/notesSlides/notesSlide34.xml" ContentType="application/vnd.openxmlformats-officedocument.presentationml.notesSlide+xml"/>
  <Override PartName="/ppt/slides/slide35.xml" ContentType="application/vnd.openxmlformats-officedocument.presentationml.slide+xml"/>
  <Override PartName="/ppt/notesSlides/notesSlide35.xml" ContentType="application/vnd.openxmlformats-officedocument.presentationml.notesSlide+xml"/>
  <Override PartName="/ppt/slides/slide36.xml" ContentType="application/vnd.openxmlformats-officedocument.presentationml.slide+xml"/>
  <Override PartName="/ppt/notesSlides/notesSlide36.xml" ContentType="application/vnd.openxmlformats-officedocument.presentationml.notesSlide+xml"/>
  <Override PartName="/ppt/slides/slide37.xml" ContentType="application/vnd.openxmlformats-officedocument.presentationml.slide+xml"/>
  <Override PartName="/ppt/notesSlides/notesSlide37.xml" ContentType="application/vnd.openxmlformats-officedocument.presentationml.notesSlide+xml"/>
  <Override PartName="/ppt/slides/slide38.xml" ContentType="application/vnd.openxmlformats-officedocument.presentationml.slide+xml"/>
  <Override PartName="/ppt/notesSlides/notesSlide38.xml" ContentType="application/vnd.openxmlformats-officedocument.presentationml.notesSlide+xml"/>
  <Override PartName="/ppt/slides/slide39.xml" ContentType="application/vnd.openxmlformats-officedocument.presentationml.slide+xml"/>
  <Override PartName="/ppt/notesSlides/notesSlide39.xml" ContentType="application/vnd.openxmlformats-officedocument.presentationml.notesSlide+xml"/>
  <Override PartName="/ppt/slides/slide40.xml" ContentType="application/vnd.openxmlformats-officedocument.presentationml.slide+xml"/>
  <Override PartName="/ppt/notesSlides/notesSlide40.xml" ContentType="application/vnd.openxmlformats-officedocument.presentationml.notesSlide+xml"/>
  <Override PartName="/ppt/slides/slide41.xml" ContentType="application/vnd.openxmlformats-officedocument.presentationml.slide+xml"/>
  <Override PartName="/ppt/notesSlides/notesSlide41.xml" ContentType="application/vnd.openxmlformats-officedocument.presentationml.notesSlide+xml"/>
  <Override PartName="/ppt/slides/slide42.xml" ContentType="application/vnd.openxmlformats-officedocument.presentationml.slide+xml"/>
  <Override PartName="/ppt/notesSlides/notesSlide42.xml" ContentType="application/vnd.openxmlformats-officedocument.presentationml.notesSlide+xml"/>
  <Override PartName="/ppt/slides/slide43.xml" ContentType="application/vnd.openxmlformats-officedocument.presentationml.slide+xml"/>
  <Override PartName="/ppt/notesSlides/notesSlide43.xml" ContentType="application/vnd.openxmlformats-officedocument.presentationml.notesSlide+xml"/>
  <Override PartName="/ppt/slides/slide44.xml" ContentType="application/vnd.openxmlformats-officedocument.presentationml.slide+xml"/>
  <Override PartName="/ppt/notesSlides/notesSlide44.xml" ContentType="application/vnd.openxmlformats-officedocument.presentationml.notesSlide+xml"/>
  <Override PartName="/ppt/slides/slide45.xml" ContentType="application/vnd.openxmlformats-officedocument.presentationml.slide+xml"/>
  <Override PartName="/ppt/notesSlides/notesSlide45.xml" ContentType="application/vnd.openxmlformats-officedocument.presentationml.notesSlide+xml"/>
  <Override PartName="/ppt/slides/slide46.xml" ContentType="application/vnd.openxmlformats-officedocument.presentationml.slide+xml"/>
  <Override PartName="/ppt/notesSlides/notesSlide46.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slide" Target="slides/slide35.xml"/>
  <Relationship Id="rId38" Type="http://schemas.openxmlformats.org/officeDocument/2006/relationships/slide" Target="slides/slide36.xml"/>
  <Relationship Id="rId39" Type="http://schemas.openxmlformats.org/officeDocument/2006/relationships/slide" Target="slides/slide37.xml"/>
  <Relationship Id="rId40" Type="http://schemas.openxmlformats.org/officeDocument/2006/relationships/slide" Target="slides/slide38.xml"/>
  <Relationship Id="rId41" Type="http://schemas.openxmlformats.org/officeDocument/2006/relationships/slide" Target="slides/slide39.xml"/>
  <Relationship Id="rId42" Type="http://schemas.openxmlformats.org/officeDocument/2006/relationships/slide" Target="slides/slide40.xml"/>
  <Relationship Id="rId43" Type="http://schemas.openxmlformats.org/officeDocument/2006/relationships/slide" Target="slides/slide41.xml"/>
  <Relationship Id="rId44" Type="http://schemas.openxmlformats.org/officeDocument/2006/relationships/slide" Target="slides/slide42.xml"/>
  <Relationship Id="rId45" Type="http://schemas.openxmlformats.org/officeDocument/2006/relationships/slide" Target="slides/slide43.xml"/>
  <Relationship Id="rId46" Type="http://schemas.openxmlformats.org/officeDocument/2006/relationships/slide" Target="slides/slide44.xml"/>
  <Relationship Id="rId47" Type="http://schemas.openxmlformats.org/officeDocument/2006/relationships/slide" Target="slides/slide45.xml"/>
  <Relationship Id="rId48" Type="http://schemas.openxmlformats.org/officeDocument/2006/relationships/slide" Target="slides/slide46.xml"/>
  <Relationship Id="rId49" Type="http://schemas.openxmlformats.org/officeDocument/2006/relationships/presProps" Target="presProps.xml"/>
  <Relationship Id="rId50" Type="http://schemas.openxmlformats.org/officeDocument/2006/relationships/viewProps" Target="viewProps.xml"/>
  <Relationship Id="rId51" Type="http://schemas.openxmlformats.org/officeDocument/2006/relationships/tableStyles" Target="tableStyles.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அப்பொழுது யூதாவின் ராஜாவாகிய யோவாஸ், தன் பிதாக்களாகிய யோசபாத் யோராம் அகசியா என்னும் யூதாவின் ராஜாக்கள் பரிசுத்தம்பண்ணி வைத்த எல்லாவற்றையும், தான் பரிசுத்தம் பண்ணிவைத்ததையும், கர்த்தருடைய ஆலயத்திலும் ராஜாவின் அரமனையிலுமுள்ள பொக்கிஷங்களில் அகப்பட்ட பொன் யாவையும் எடுத்து சீரியாவின் ராஜாவாகிய ஆசகேலுக்கு அனுப்பினான்; அப்பொழுது அவன் எருசலேமை விட்டுத் திரும்பிப் போனான்.]]></a:t>
            </a: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அப்பொழுது யூதாவின் ராஜாவாகிய யோவாஸ், தன் பிதாக்களாகிய யோசபாத் யோராம் அகசியா என்னும் யூதாவின் ராஜாக்கள் பரிசுத்தம்பண்ணி வைத்த எல்லாவற்றையும், தான் பரிசுத்தம் பண்ணிவைத்ததையும், கர்த்தருடைய ஆலயத்திலும் ராஜாவின் அரமனையிலுமுள்ள பொக்கிஷங்களில் அகப்பட்ட பொன் யாவையும் எடுத்து சீரியாவின் ராஜாவாகிய ஆசகேலுக்கு அனுப்பினான்; அப்பொழுது அவன் எருசலேமை விட்டுத் திரும்பிப் போனான்.]]></a:t>
            </a: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யெகூவின் ஏழாம் வருஷத்தில் யோவாஸ் ராஜாவாகி, எருசலேமிலே நாற்பது வருஷம் ராஜ்யபாரம்பண்ணினான்; பெயெர்செபா ஊராளாகிய அவனுடைய தாயின் பேர் சிபியாள்.]]></a:t>
            </a: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யெகூவின் ஏழாம் வருஷத்தில் யோவாஸ் ராஜாவாகி, எருசலேமிலே நாற்பது வருஷம் ராஜ்யபாரம்பண்ணினான்; பெயெர்செபா ஊராளாகிய அவனுடைய தாயின் பேர் சிபியாள்.]]></a:t>
            </a: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ஆசாரியனாகிய யோய்தா யோவாசைப் போதகம்பண்ணின நாளெல்லாம் அவன் கர்த்தரின் பார்வைக்குச் செம்மையானதைச் செய்தான்.]]></a:t>
            </a: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யோவாசின் மற்ற வர்த்தமானங்களும், அவன் செய்தவை யாவும் யூதாவுடைய ராஜாக்களின் நாளாகமப் புஸ்தகத்தில் அல்லவோ எழுதியிருக்கிறது.]]></a:t>
            </a: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யோவாசின் மற்ற வர்த்தமானங்களும், அவன் செய்தவை யாவும் யூதாவுடைய ராஜாக்களின் நாளாகமப் புஸ்தகத்தில் அல்லவோ எழுதியிருக்கிறது.]]></a:t>
            </a: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மேடைகளைமாத்திரம் அகற்றவில்லை; ஜனங்கள் இன்னும் மேடைகள்மேல் பலியிட்டுத் தூபங்காட்டிவந்தார்கள்.]]></a:t>
            </a: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யோவாசின் ஊழியக்காரர் எழும்பி கட்டுப்பாடு பண்ணிக்கொண்டு, சில்லாவுக்குப் போகிற வழியிலிருக்கிற மில்லோ வீட்டிலே அவனைக் கொன்றுபோட்டார்கள்.]]></a:t>
            </a: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யோவாசின் ஊழியக்காரர் எழும்பி கட்டுப்பாடு பண்ணிக்கொண்டு, சில்லாவுக்குப் போகிற வழியிலிருக்கிற மில்லோ வீட்டிலே அவனைக் கொன்றுபோட்டார்கள்.]]></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வேலை செய்கிறவர்களுக்குக் கொடுக்கும்படிக்கு, பணத்தை வரப்பற்றிக் கொண்ட மனுஷர் கையிலே கணக்குக் கேளாதிருந்தார்கள்; அவர்கள் உண்மையாய் அதை நடப்பித்தார்கள்.]]></a:t>
            </a: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யோவாஸ் ஆசாரியரை நோக்கி: பிரதிஷ்டையாக்கப்பட்ட பொருள்களாகிய கர்த்தருடைய ஆலயத்துக்குக் கொண்டுவரப்படுகிற எல்லாப் பணங்களையும், இலக்கத்திற்குட்படுகிறவர்களின் பணத்தையும், மீட்புக்காக மதிக்கப்படுகிற ஆட்களின் பணத்தையும், கர்த்தருடைய ஆலயத்துக்குக் கொண்டுவரும்படி, அவரவர் தம்தம் மனதிலே நியமித்திருக்கும் எல்லாப் பணத்தையும்,]]></a:t>
            </a: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யோவாஸ் ஆசாரியரை நோக்கி: பிரதிஷ்டையாக்கப்பட்ட பொருள்களாகிய கர்த்தருடைய ஆலயத்துக்குக் கொண்டுவரப்படுகிற எல்லாப் பணங்களையும், இலக்கத்திற்குட்படுகிறவர்களின் பணத்தையும், மீட்புக்காக மதிக்கப்படுகிற ஆட்களின் பணத்தையும், கர்த்தருடைய ஆலயத்துக்குக் கொண்டுவரும்படி, அவரவர் தம்தம் மனதிலே நியமித்திருக்கும் எல்லாப் பணத்தையும்,]]></a:t>
            </a: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சிமியாதின் குமாரன், யோசகார் சோமேரின் குமாரன் யோசபாத் என்னும் அவனுடைய ஊழியக்காரர் அவனைக் கொன்றார்கள்; இறந்துபோன அவனைத் தாவீதின் நகரத்தில் அவனுடைய பிதாக்களண்டையிலே அடக்கம்பண்ணினார்கள்; அவன் குமாரனாகிய அமத்சியா அவன் ஸ்தானத்தில் ராஜாவானான்.]]></a:t>
            </a: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சிமியாதின் குமாரன், யோசகார் சோமேரின் குமாரன் யோசபாத் என்னும் அவனுடைய ஊழியக்காரர் அவனைக் கொன்றார்கள்; இறந்துபோன அவனைத் தாவீதின் நகரத்தில் அவனுடைய பிதாக்களண்டையிலே அடக்கம்பண்ணினார்கள்; அவன் குமாரனாகிய அமத்சியா அவன் ஸ்தானத்தில் ராஜாவானான்.]]></a:t>
            </a: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சிமியாதின் குமாரன், யோசகார் சோமேரின் குமாரன் யோசபாத் என்னும் அவனுடைய ஊழியக்காரர் அவனைக் கொன்றார்கள்; இறந்துபோன அவனைத் தாவீதின் நகரத்தில் அவனுடைய பிதாக்களண்டையிலே அடக்கம்பண்ணினார்கள்; அவன் குமாரனாகிய அமத்சியா அவன் ஸ்தானத்தில் ராஜாவானான்.]]></a:t>
            </a: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ஆசாரியர்கள் அவரவர் தங்களுக்கு அறிமுகமானவர்கள் கையில் வாங்கி கொண்டு, ஆலயத்தில் எங்கெங்கே பழுது காண்கிறதோ, அங்கேயெல்லாம் ஆலயத்தைப் பழுதுபார்க்கவேண்டும் என்றான்.]]></a:t>
            </a: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ஆசாரியர்கள் அவரவர் தங்களுக்கு அறிமுகமானவர்கள் கையில் வாங்கி கொண்டு, ஆலயத்தில் எங்கெங்கே பழுது காண்கிறதோ, அங்கேயெல்லாம் ஆலயத்தைப் பழுதுபார்க்கவேண்டும் என்றான்.]]></a:t>
            </a: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ஆனாலும் ராஜாவாகிய யோவாசின் இருபத்துமூன்றாம் வருஷமட்டும் ஆசாரியர்கள் ஆலயத்தைப் பழுதுபாராதே போனபடியினால்,]]></a:t>
            </a: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ஆனாலும் ராஜாவாகிய யோவாசின் இருபத்துமூன்றாம் வருஷமட்டும் ஆசாரியர்கள் ஆலயத்தைப் பழுதுபாராதே போனபடியினால்,]]></a:t>
            </a: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ராஜாவாகிய யோவாஸ் ஆசாரியனாகிய யோய்தாவையும் மற்ற ஆசாரியர்களையும் அழைப்பித்து: நீங்கள் ஆலயத்தைப் பழுதுபாராதேபோனதென்ன? இனி நீங்கள் உங்களுக்கு அறிமுகமானவர்கள் கையிலே பணத்தை வாங்காமல், அதை ஆலயத்தைப் பழுதுப்பார்க்கிறதற்காக விட்டுவிடுங்கள் என்றான்.]]></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வேலை செய்கிறவர்களுக்குக் கொடுக்கும்படிக்கு, பணத்தை வரப்பற்றிக் கொண்ட மனுஷர் கையிலே கணக்குக் கேளாதிருந்தார்கள்; அவர்கள் உண்மையாய் அதை நடப்பித்தார்கள்.]]></a:t>
            </a: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ராஜாவாகிய யோவாஸ் ஆசாரியனாகிய யோய்தாவையும் மற்ற ஆசாரியர்களையும் அழைப்பித்து: நீங்கள் ஆலயத்தைப் பழுதுபாராதேபோனதென்ன? இனி நீங்கள் உங்களுக்கு அறிமுகமானவர்கள் கையிலே பணத்தை வாங்காமல், அதை ஆலயத்தைப் பழுதுப்பார்க்கிறதற்காக விட்டுவிடுங்கள் என்றான்.]]></a:t>
            </a: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ராஜாவாகிய யோவாஸ் ஆசாரியனாகிய யோய்தாவையும் மற்ற ஆசாரியர்களையும் அழைப்பித்து: நீங்கள் ஆலயத்தைப் பழுதுபாராதேபோனதென்ன? இனி நீங்கள் உங்களுக்கு அறிமுகமானவர்கள் கையிலே பணத்தை வாங்காமல், அதை ஆலயத்தைப் பழுதுப்பார்க்கிறதற்காக விட்டுவிடுங்கள் என்றான்.]]></a:t>
            </a: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அப்பொழுது ஆசாரியர்கள் ஜனத்தின் கையிலே பணத்தை வாங்கிக்கொள்ளாமலும், ஆலயத்தைப் பழுதுபாராமலும் இருக்கிறதற்குச் சம்மதித்தார்கள்.]]></a:t>
            </a:r>
          </a:p>
        </p:txBody>
      </p:sp>
    </p:spTree>
  </p:cSld>
</p:notes>
</file>

<file path=ppt/notesSlides/notesSlide3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அப்பொழுது ஆசாரியர்கள் ஜனத்தின் கையிலே பணத்தை வாங்கிக்கொள்ளாமலும், ஆலயத்தைப் பழுதுபாராமலும் இருக்கிறதற்குச் சம்மதித்தார்கள்.]]></a:t>
            </a:r>
          </a:p>
        </p:txBody>
      </p:sp>
    </p:spTree>
  </p:cSld>
</p:notes>
</file>

<file path=ppt/notesSlides/notesSlide3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ஆசாரியனாகிய யோய்தா ஒரு பெட்டியை எடுத்து, அதின் மூடியிலே ஒரு துவாரமிட்டு, அதைப் பலிபீடத்தண்டையிலே கர்த்தருடைய ஆலயத்தில் ஜனங்கள் உட்பிரவேசிக்கும் வலதுபக்கத்தில் வைத்தான்; வாசற்படியைக் காக்கிற ஆசாரியர்கள் கர்த்தருடைய ஆலயத்திற்குக் கொண்டுவரப்பட்ட பணத்தையெல்லாம் அதிலே போட்டார்கள்.]]></a:t>
            </a:r>
          </a:p>
        </p:txBody>
      </p:sp>
    </p:spTree>
  </p:cSld>
</p:notes>
</file>

<file path=ppt/notesSlides/notesSlide3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ஆசாரியனாகிய யோய்தா ஒரு பெட்டியை எடுத்து, அதின் மூடியிலே ஒரு துவாரமிட்டு, அதைப் பலிபீடத்தண்டையிலே கர்த்தருடைய ஆலயத்தில் ஜனங்கள் உட்பிரவேசிக்கும் வலதுபக்கத்தில் வைத்தான்; வாசற்படியைக் காக்கிற ஆசாரியர்கள் கர்த்தருடைய ஆலயத்திற்குக் கொண்டுவரப்பட்ட பணத்தையெல்லாம் அதிலே போட்டார்கள்.]]></a:t>
            </a:r>
          </a:p>
        </p:txBody>
      </p:sp>
    </p:spTree>
  </p:cSld>
</p:notes>
</file>

<file path=ppt/notesSlides/notesSlide3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ஆசாரியனாகிய யோய்தா ஒரு பெட்டியை எடுத்து, அதின் மூடியிலே ஒரு துவாரமிட்டு, அதைப் பலிபீடத்தண்டையிலே கர்த்தருடைய ஆலயத்தில் ஜனங்கள் உட்பிரவேசிக்கும் வலதுபக்கத்தில் வைத்தான்; வாசற்படியைக் காக்கிற ஆசாரியர்கள் கர்த்தருடைய ஆலயத்திற்குக் கொண்டுவரப்பட்ட பணத்தையெல்லாம் அதிலே போட்டார்கள்.]]></a:t>
            </a:r>
          </a:p>
        </p:txBody>
      </p:sp>
    </p:spTree>
  </p:cSld>
</p:notes>
</file>

<file path=ppt/notesSlides/notesSlide3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பெட்டியிலே மிகுந்த பணம் உண்டென்று அவர்கள் காணும்போது, ராஜாவின் சம்பிரதியும் பிரதான ஆசாரியனும் வந்து: கர்த்தருடைய ஆலயத்திலே சேகரிக்கப்பட்ட பணத்தை எண்ணி முடிப்புக்கட்டி,]]></a:t>
            </a:r>
          </a:p>
        </p:txBody>
      </p:sp>
    </p:spTree>
  </p:cSld>
</p:notes>
</file>

<file path=ppt/notesSlides/notesSlide3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பெட்டியிலே மிகுந்த பணம் உண்டென்று அவர்கள் காணும்போது, ராஜாவின் சம்பிரதியும் பிரதான ஆசாரியனும் வந்து: கர்த்தருடைய ஆலயத்திலே சேகரிக்கப்பட்ட பணத்தை எண்ணி முடிப்புக்கட்டி,]]></a:t>
            </a:r>
          </a:p>
        </p:txBody>
      </p:sp>
    </p:spTree>
  </p:cSld>
</p:notes>
</file>

<file path=ppt/notesSlides/notesSlide3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எண்ணின பணத்தைக் கர்த்தருடைய ஆலயத்திலே விசாரிப்புக்காரர் கையிலே கொடுப்பார்கள்; அதை அவர்கள் கர்த்தருடைய ஆலயத்தைப் பழுதுபார்க்கிற தச்சருக்கும், சிற்பாசாரிகளுக்கும்,]]></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குற்றப்பிராயச்சித்தப் பணமும் பாவப்பிராயச்சித்தப் பணமும் கர்த்தருடைய ஆலயத்திற்காகக் கொண்டுவரப் படவில்லை; அது ஆசாரியரைச் சேர்ந்தது.]]></a:t>
            </a:r>
          </a:p>
        </p:txBody>
      </p:sp>
    </p:spTree>
  </p:cSld>
</p:notes>
</file>

<file path=ppt/notesSlides/notesSlide4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எண்ணின பணத்தைக் கர்த்தருடைய ஆலயத்திலே விசாரிப்புக்காரர் கையிலே கொடுப்பார்கள்; அதை அவர்கள் கர்த்தருடைய ஆலயத்தைப் பழுதுபார்க்கிற தச்சருக்கும், சிற்பாசாரிகளுக்கும்,]]></a:t>
            </a:r>
          </a:p>
        </p:txBody>
      </p:sp>
    </p:spTree>
  </p:cSld>
</p:notes>
</file>

<file path=ppt/notesSlides/notesSlide4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கொற்றருக்கும், கல்தச்சருக்கும், கர்த்தருடைய ஆலயத்தைப் பழுதுபார்க்கத் தேவையான மரங்களையும் வெட்டின கற்களையும் கொள்ளுகிறதற்கும், ஆலயத்தைப் பழுதுபார்க்கிறதற்குச் செல்லும் எல்லாச் செலவுக்கும் கொடுப்பார்கள்.]]></a:t>
            </a:r>
          </a:p>
        </p:txBody>
      </p:sp>
    </p:spTree>
  </p:cSld>
</p:notes>
</file>

<file path=ppt/notesSlides/notesSlide4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கொற்றருக்கும், கல்தச்சருக்கும், கர்த்தருடைய ஆலயத்தைப் பழுதுபார்க்கத் தேவையான மரங்களையும் வெட்டின கற்களையும் கொள்ளுகிறதற்கும், ஆலயத்தைப் பழுதுபார்க்கிறதற்குச் செல்லும் எல்லாச் செலவுக்கும் கொடுப்பார்கள்.]]></a:t>
            </a:r>
          </a:p>
        </p:txBody>
      </p:sp>
    </p:spTree>
  </p:cSld>
</p:notes>
</file>

<file path=ppt/notesSlides/notesSlide4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கொற்றருக்கும், கல்தச்சருக்கும், கர்த்தருடைய ஆலயத்தைப் பழுதுபார்க்கத் தேவையான மரங்களையும் வெட்டின கற்களையும் கொள்ளுகிறதற்கும், ஆலயத்தைப் பழுதுபார்க்கிறதற்குச் செல்லும் எல்லாச் செலவுக்கும் கொடுப்பார்கள்.]]></a:t>
            </a:r>
          </a:p>
        </p:txBody>
      </p:sp>
    </p:spTree>
  </p:cSld>
</p:notes>
</file>

<file path=ppt/notesSlides/notesSlide4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கர்த்தருடைய ஆலயத்துக்குக் கொண்டுவரப்பட்ட பணத்தினாலே வெள்ளிக்கிண்ணங்களும், கீதவாத்தியங்களும், கலங்களும், எக்காளங்களும், பொற்பாத்திரங்களும், வெள்ளிப் பாத்திரங்களும் பண்ணப்படாமல்,]]></a:t>
            </a:r>
          </a:p>
        </p:txBody>
      </p:sp>
    </p:spTree>
  </p:cSld>
</p:notes>
</file>

<file path=ppt/notesSlides/notesSlide4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கர்த்தருடைய ஆலயத்துக்குக் கொண்டுவரப்பட்ட பணத்தினாலே வெள்ளிக்கிண்ணங்களும், கீதவாத்தியங்களும், கலங்களும், எக்காளங்களும், பொற்பாத்திரங்களும், வெள்ளிப் பாத்திரங்களும் பண்ணப்படாமல்,]]></a:t>
            </a:r>
          </a:p>
        </p:txBody>
      </p:sp>
    </p:spTree>
  </p:cSld>
</p:notes>
</file>

<file path=ppt/notesSlides/notesSlide4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கர்த்தருடைய ஆலயத்தைப் பழுது பார்க்கும்படிக்கு வேலைசெய்கிறவர்களுக்கே அதைக் கொடுத்தார்கள்.]]></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குற்றப்பிராயச்சித்தப் பணமும் பாவப்பிராயச்சித்தப் பணமும் கர்த்தருடைய ஆலயத்திற்காகக் கொண்டுவரப் படவில்லை; அது ஆசாரியரைச் சேர்ந்தது.]]></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அதற்குப்பின்பு சீரியாவின் ராஜாவாகிய ஆசகேல் வந்து, காத்தூரின்மேல் யுத்தம்பண்ணி அதைப் பிடித்தான்; அதின்பின்பு எருசலேமுக்கு விரோதமாய்ப் போக ஆசகேல் தன் முகத்தைத் திருப்பினான்.]]></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அதற்குப்பின்பு சீரியாவின் ராஜாவாகிய ஆசகேல் வந்து, காத்தூரின்மேல் யுத்தம்பண்ணி அதைப் பிடித்தான்; அதின்பின்பு எருசலேமுக்கு விரோதமாய்ப் போக ஆசகேல் தன் முகத்தைத் திருப்பினான்.]]></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அப்பொழுது யூதாவின் ராஜாவாகிய யோவாஸ், தன் பிதாக்களாகிய யோசபாத் யோராம் அகசியா என்னும் யூதாவின் ராஜாக்கள் பரிசுத்தம்பண்ணி வைத்த எல்லாவற்றையும், தான் பரிசுத்தம் பண்ணிவைத்ததையும், கர்த்தருடைய ஆலயத்திலும் ராஜாவின் அரமனையிலுமுள்ள பொக்கிஷங்களில் அகப்பட்ட பொன் யாவையும் எடுத்து சீரியாவின் ராஜாவாகிய ஆசகேலுக்கு அனுப்பினான்; அப்பொழுது அவன் எருசலேமை விட்டுத் திரும்பிப் போனான்.]]></a:t>
            </a: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அப்பொழுது யூதாவின் ராஜாவாகிய யோவாஸ், தன் பிதாக்களாகிய யோசபாத் யோராம் அகசியா என்னும் யூதாவின் ராஜாக்கள் பரிசுத்தம்பண்ணி வைத்த எல்லாவற்றையும், தான் பரிசுத்தம் பண்ணிவைத்ததையும், கர்த்தருடைய ஆலயத்திலும் ராஜாவின் அரமனையிலுமுள்ள பொக்கிஷங்களில் அகப்பட்ட பொன் யாவையும் எடுத்து சீரியாவின் ராஜாவாகிய ஆசகேலுக்கு அனுப்பினான்; அப்பொழுது அவன் எருசலேமை விட்டுத் திரும்பிப் போனான்.]]></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949372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5.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6.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7.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8.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9.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0.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2.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3.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4.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5.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6.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7.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8.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9.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0.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1.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2.xml"/>
</Relationships>

</file>

<file path=ppt/slides/_rels/slide3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3.xml"/>
</Relationships>

</file>

<file path=ppt/slides/_rels/slide3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4.xml"/>
</Relationships>

</file>

<file path=ppt/slides/_rels/slide3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5.xml"/>
</Relationships>

</file>

<file path=ppt/slides/_rels/slide3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6.xml"/>
</Relationships>

</file>

<file path=ppt/slides/_rels/slide3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7.xml"/>
</Relationships>

</file>

<file path=ppt/slides/_rels/slide3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8.xml"/>
</Relationships>

</file>

<file path=ppt/slides/_rels/slide3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9.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4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0.xml"/>
</Relationships>

</file>

<file path=ppt/slides/_rels/slide4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1.xml"/>
</Relationships>

</file>

<file path=ppt/slides/_rels/slide4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2.xml"/>
</Relationships>

</file>

<file path=ppt/slides/_rels/slide4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3.xml"/>
</Relationships>

</file>

<file path=ppt/slides/_rels/slide4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4.xml"/>
</Relationships>

</file>

<file path=ppt/slides/_rels/slide4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5.xml"/>
</Relationships>

</file>

<file path=ppt/slides/_rels/slide4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6.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000000">
                    <a:alpha val="100000"/>
                  </a:srgbClr>
                </a:solidFill>
                <a:latin typeface="Roboto"/>
              </a:rPr>
              <a:t><![CDATA[2 இராஜாக்கள் : 12]]></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ആലയത്തിലെ ഭണ്ഡാരത്തിലും രാജധാനിയിലും ഉള്ള പൊന്നൊക്കെയും എടുത്തു അരാം രാജാവായ ഹസായേലിന്നു കൊടുത്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2]]></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അങ്ങനെ അവൻ യെരൂശലേമിനെ വിട്ടുപോ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2]]></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 യേഹൂവിന്റെ ഏഴാം ആണ്ടിൽ യെഹോവാശ് വാഴ്ചതുടങ്ങി; അവൻ യെരൂശലേമിൽ നാല്പതു സംവത്സരം വാണു.]]></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ബേർ-ശേബക്കാരത്തിയായ അവന്റെ അമ്മെക്കു സിബ്യാ എന്നു പേർ.]]></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2]]></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 യെഹോയാദാപുരോഹിതൻ യെഹോവാശിനെ ഉപദേശിച്ചുപോന്ന കാലത്തൊക്കെയും അവൻ യഹോവെക്കു ഇഷ്ടമായുള്ളതു ചെയ്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2]]></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9. യോവാശിന്റെ മറ്റുള്ള വൃത്താന്തങ്ങളും അവൻ ചെയ്തതൊക്കെയും യെഹൂദാരാജാക്കന്മാരു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2]]></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വൃത്താന്തപുസ്തകത്തിൽ എഴുതിയിരിക്കുന്നുവല്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2]]></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 എങ്കിലും പൂജാഗിരികൾക്കു നീക്കം വന്നില്ല; ജനം പൂജാഗിരികളിൽ യാഗം കഴിച്ചും ധൂപം കാട്ടിയും പോന്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2]]></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0. യോവാശിന്റെ ഭൃത്യന്മാർ മത്സരിച്ചു കൂട്ടുകെട്ടുണ്ടാക്കി സില്ലായിലേക്കു പോകുന്ന വഴിക്കലുള്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2]]></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മില്ലോഗൃഹത്തിൽ വെച്ചു അവനെ കൊന്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2]]></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5. എന്നാൽ പണിചെയ്യുന്നവർക്കു കൊടുക്കേണ്ടതിന്നു ദ്രവ്യം ഏറ്റുവാങ്ങിയവരോടു അവർ കണക്കു ചോദിച്ചില്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 യെഹോവാശ് പുരോഹിതന്മാരോടു: യഹോവയുടെ ആലയത്തിൽ നിവേദിതമായി പിരിഞ്ഞുകിട്ടുന്ന ദ്രവ്യമൊക്കെയും ഓരോ ആ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2]]></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മതിച്ച വിലയും യഹോവയുടെ ആലയത്തിൽ ഓരോരുത്തൻ കൊണ്ടുവരുന്ന സ്വമേധാദാനമായ ദ്രവ്യമൊക്കെ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2]]></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1. ശിമെയാത്തിന്റെ മകനായ യോസാഖാർ, ശോമേരിന്റെ മകനായ യെഹോസാബാദ് എന്നീ ഭൃത്യന്മരായിരുന്നു അവ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2]]></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വെട്ടിക്കൊന്നതു. ദാവീദിന്റെ നഗരത്തിൽ അവന്റെ പിതാക്കന്മാരോടുകൂടെ അവനെ അടക്കം ചെയ്തു; അവന്റെ മകനാ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2]]></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അമസ്യാവു അവന്നു പകരം രാജാവായ്തീർന്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2]]></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 ഓരോ പുരോഹിതനും താന്താന്റെ പരിചയക്കാരോടു വാങ്ങി ആലയത്തിന്നു അറ്റകുറ്റം കാണുന്നേടത്തൊക്കെ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2]]></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അറ്റകുറ്റം തീർക്കേണം എന്നു കല്പിച്ചു.]]></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2]]></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 എന്നാൽ യെഹോവാശ് രാജാവിന്റെ ഇരുപത്തിമൂന്നാം ആണ്ടിൽ പുരോഹിതന്മാർ ആലയത്തിന്റെ അറ്റകുറ്റം]]></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2]]></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തീർത്തിട്ടില്ലായിരുന്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2]]></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7. ആകയാൽ യെഹോവാശ് രാജാവു യെഹോയാദാപുരോഹിതനെയും ശേഷം പുരോഹിതന്മാരെയും വരുത്തി അവരോടു: നിങ്ങൾ]]></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വിശ്വാസത്തിന്മേൽ ആയിരുന്നു അവർ പ്രവർത്തിച്ചുപോന്ന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2]]></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ആലയത്തിന്റെ അറ്റകുറ്റം തീർക്കാതിരിക്കുന്നതു എന്തു? ഇനി നിങ്ങൾ നിങ്ങളുടെ പരിചയക്കാരോടു ദ്രവ്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2]]></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വാങ്ങാതെ ആലയത്തിന്റെ അറ്റകുറ്റം തീർക്കേണ്ടതിന്നു അതു കൊടുപ്പിൻ എന്നു പറഞ്ഞു.]]></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2]]></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8. അങ്ങനെ പുരോഹിതന്മാർ തങ്ങൾ മേലാൽ ജനത്തോടു ദ്രവ്യം വാങ്ങാതിരിപ്പാനും ആലയത്തിന്റെ അറ്റകുറ്റം]]></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2]]></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തീർക്കാതിരിപ്പാനും സമ്മതിച്ചു.]]></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2]]></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9. അപ്പോൾ യെഹോയാദാപുരോഹിതൻ ഒരു പെട്ടകം എടുത്തു അതിന്റെ മൂടിയിൽ ഒരു ദ്വാരം ഉണ്ടാക്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2]]></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യാഗപീഠത്തിന്നരികെ യഹോവയുടെ ആലയത്തിലേക്കുള്ള പ്രവേശനത്തിന്റെ വലത്തു ഭാഗത്തു വെച്ചു; വാതിൽ കാക്കുന്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2]]></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പുരോഹിതന്മാർ യഹോവയുടെ ആലയത്തിലേക്കു വരുന്ന ദ്രവ്യം ഒക്കെയും അതിൽ ഇ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2]]></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0. പെട്ടകത്തിൽ ദ്രവ്യം വളരെയായി എന്നു കാണുമ്പോൾ രാജാവിന്റെ രായസക്കാരനും മഹാപുരോഹിതനും കൂടെച്ചെന്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2]]></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യഹോവയുടെ ആലയത്തിൽ കണ്ട ദ്രവ്യം എണ്ണി സഞ്ചികളിൽ കെട്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2]]></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1. അവർ ദ്രവ്യം യഹോവയുടെ ആലയത്തിന്റെ പണി നടത്തുന്ന വിചാരകന്മാരുടെ പക്കൽ തൂക്കിക്കൊടുക്കും; അവർ അ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2]]></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6. അകൃത്യയാഗത്തിന്റെ ദ്രവ്യവും പാപയാഗത്തിന്റെ ദ്രവ്യവും യഹോവയുടെ ആലയത്തിൽ കൊണ്ടുവന്നില്ല; അ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2]]></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യഹോവയുടെ ആലയത്തിൽ പണിചെയ്യുന്ന ആശാരിമാർക്കും ശില്പികൾക്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2]]></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2. കല്പണിക്കാർക്കും കല്ലുവെട്ടുകാർക്കും യഹോവയുടെ ആലയത്തിന്റെ അറ്റകുറ്റം തീർപ്പാൻ വേണ്ടുന്ന മരവും]]></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2]]></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ചെത്തിയ കല്ലും വാങ്ങുന്നതിന്നും ആലയത്തിന്റെ അറ്റകുറ്റം തീർപ്പാൻ വേണ്ടുന്ന ചെലവൊക്കെ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2]]></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കഴിക്കുന്നതിന്നും കൊടുക്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2]]></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3. യഹോവയുടെ ആലയത്തിൽ പിരിഞ്ഞുകിട്ടിയ ദ്രവ്യംകൊണ്ടു വെള്ളിക്കിണ്ണം, കത്രിക, കലം കാഹളം എന്നിങ്ങ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2]]></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പൊന്നും വെള്ളിയുംകൊണ്ടുള്ള യാതൊരു ഉപകരണങ്ങളും അവർ യഹോവയുടെ ആലയംവകെക്കു ഉണ്ടാക്കാ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2]]></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4. പണിചെയ്യുന്നവർക്കു മാത്രം അതു കൊടുക്കും; അങ്ങനെ യഹോവയുടെ ആലയത്തിന്നു അറ്റകുറ്റം തീർക്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2]]></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പുരോഹിതന്മാർക്കുള്ളതായിരുന്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2]]></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7. ആ കാലത്തു അരാംരാജാവായ ഹസായേൽ പുറപ്പെട്ടു ഗത്തിനെ യുദ്ധംചെയ്തു പിടിച്ചു; ഹസായേൽ യെരൂശലേമിന്റെ]]></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2]]></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നേരെയും വരേണ്ടതിന്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2]]></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8. ദൃഷ്ടിവെച്ചാറെ യെഹൂദാരാജാവായ യെഹോവാശ് തന്റെ പിതാക്കന്മാരായ യെഹോശാഫാത്ത്, യെഹോരാം, അഹസ്യാവു എന്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2]]></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യെഹൂദാരാജാക്കന്മാർ നിവേദിച്ചിരുന്ന സകലനിവേദിതവസ്തുക്കളും താൻ നിവേദിച്ചിരുന്ന വസ്തുക്കളും യഹോവയു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2]]></a:t>
            </a:r>
          </a:p>
        </p:txBody>
      </p:sp>
    </p:spTree>
  </p:cSld>
  <p:clrMapOvr>
    <a:masterClrMapping/>
  </p:clrMapOvr>
</p:sld>
</file>

<file path=ppt/theme/theme1.xml><?xml version="1.0" encoding="utf-8"?>
<a:theme xmlns:a="http://schemas.openxmlformats.org/drawingml/2006/main" name="Theme100">
  <a:themeElements>
    <a:clrScheme name="Theme10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0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0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46</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2026-06-03T09:04:12Z</dcterms:created>
  <dcterms:modified xsi:type="dcterms:W3CDTF">2026-06-03T09:04:12Z</dcterms:modified>
  <dc:title>2 இராஜாக்கள் : 12</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