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my of Endeavour, hear the trumpet call ; 
'Gainst the foe advancing, forward, one and all ! 
Christ is our Commander; faithful let us be : 
He will give to us the victor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gh the battle rages, what have we to fear ? 
In the wildest conflict He is ever near ; 
Trusting in our Leader, faithful let us be ; 
He will give the victory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His royal service there's a work for all, [those that fall ; 
Cheering on the faint ones, lifting 
Unto Him who calls us, ever faithful be : 
He will give to us the victory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Ever pressing onward in the cause of right, [the light ; 
Holding up the banner, walking in 
Keeping His commandments, great rewards have we : 
He will give to us the victory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2026-07-30T15:24:41Z</dcterms:created>
  <dcterms:modified xsi:type="dcterms:W3CDTF">2026-07-30T15:24:41Z</dcterms:modified>
  <dc:title>Hymn : 1097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