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me now and lead me ever, 
Lest my feet should turn aside 
From the path of love and duty,. 
From the Cross where Thou hast died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me now and lead me ever, 
Till beyond the crystal sea, 
Through the bright and shining portals, 
I shall come and dwell with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the great and only centre 
Of my love and highest praise, 
Let my soul, revolving round Thee, 
Catch Thy pure, celestial ray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eep me, Lord, for well Thou knowest 
How I need Thy grace divine,
From the thoughts that oft beguile me, 
Still to shield this heart of m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2026-09-15T12:05:17Z</dcterms:created>
  <dcterms:modified xsi:type="dcterms:W3CDTF">2026-09-15T12:05:17Z</dcterms:modified>
  <dc:title>Hymn : 523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