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யூதேயாவிலுள்ள பெத்லகேமிலே பிறப்பார்; அதேனென்றால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ந்த நட்சத்திரத்தை கண்ட போது, மிகுந்த ஆனந்த சந்தோஷமடை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ஏரோது, சாஸ்திரிகளை ரகசியமாய் அழைத்து, நட்சத்திரம் காணப்பட்ட காலத்தைக் குறித்து அவர்களிடத்தில் திட்டமாய் விசாரித்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ஏரோது, சாஸ்திரிகளை ரகசியமாய் அழைத்து, நட்சத்திரம் காணப்பட்ட காலத்தைக் குறித்து அவர்களிடத்தில் திட்டமாய் விசாரித்த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ழுந்து, இரவிலே பிள்ளையையும் அதின் தாயையும் கூட்டிக்கொண்டு, எகிப்துக்குப் புறப்பட்டுப் போய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ழுந்து, இரவிலே பிள்ளையையும் அதின் தாயையும் கூட்டிக்கொண்டு, எகிப்துக்குப் புறப்பட்டுப் போய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லம்பலும் அழுகையும் மிகுந்த துக்கங்கொண்டாடலுமாகிய கூக்குரல் ராமாவிலே கேட்கப்பட்டது; ராகேல் தன் பிள்ளைகளுக்காக அழுது, அவைகள் இல்லாதபடியால் ஆறுதலடையாதிருக்கிறாள் என்ற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லம்பலும் அழுகையும் மிகுந்த துக்கங்கொண்டாடலுமாகிய கூக்குரல் ராமாவிலே கேட்கப்பட்டது; ராகேல் தன் பிள்ளைகளுக்காக அழுது, அவைகள் இல்லாதபடியால் ஆறுதலடையாதிருக்கிறாள் என்ற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இறந்தபின்பு, கர்த்தருடைய தூதன் எகிப்திலே யோசேப்புக்கு சொப்பனத்தில் காணப்பட்ட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இறந்தபின்பு, கர்த்தருடைய தூதன் எகிப்திலே யோசேப்புக்கு சொப்பனத்தில் காணப்பட்ட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எழுந்து, பிள்ளையையும் அதின் தாயையும் கூட்டிக்கொண்டு இஸ்ரவேல் தேசத்துக்கு வ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ராஜா அதைக் கேட்டபொழுது, அவனும் அவனோடுகூட எருசலேம் நகரத்தார் அனைவரும் கலங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ക്കുന്നതു എന്നു അവരോട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അവനോടു: യെഹൂദ്യയിലെ ബേത്ത്ളേഹെമിൽ തന്ന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രാജാവു പറഞ്ഞതു കേട്ടു അവർ പുറപ്പെട്ടു; അവർ കിഴക്കു കണ്ട നക്ഷത്രം ശിശു ഇരിക്കുന്ന സ്ഥല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തെ വന്നു നില്‌ക്കുവോളം അവർക്കു മുമ്പായി പൊയ്ക്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യെഹൂദ്യദേശത്തിലെ ബേത്ത്ളേഹെമേ, നീ യെഹൂദ്യപ്രഭുക്കന്മാരിൽ ഒട്ടും ചെറുതല്ല; എന്റെ ജ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െ മേയ്പാനുള്ള തലവൻ നിന്നിൽ നിന്നു പുറപ്പെട്ടുവരും” എന്നിങ്ങനെ പ്രവാചകൻ മുഖാന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ക്ഷത്രം കണ്ടതുകൊണ്ടു അവർ അത്യന്തം സന്തോഷ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റെ ഹെരോദാവു വിദ്വാന്മാരെ രഹസ്യമായി വിളിച്ചു, നക്ഷത്രം വെളിവായ സമയം അവരോടു സൂക്ഷ്മ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റ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ഹെരോദാരാജാവിന്റെ കാലത്തു യേശു യെഹൂദ്യയിലെ ബേത്ത്ളേഹെമിൽ ജനിച്ചശേഷം, കിഴക്കുനിന്നു വിദ്വാ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 വീട്ടിൽ ചെന്നു, ശിശുവിനെ അമ്മയായ മറിയയോടുകൂടെ കണ്ടു, വീണു അവനെ നമസ്കരിച്ചു; നിക്ഷേപപാത്ര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ുറന്നു അവന്നു പൊന്നും കുന്തുരുക്കവും മൂരും കാഴ്ച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ഹെരോദാവിന്റെ അടുക്കൽ മടങ്ങിപ്പോകരുതു എന്നു സ്വപ്നത്തിൽ അരുളപ്പാടുണ്ടായിട്ടു അവർ വേറെ വഴി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ദേശത്തേക്കു മടങ്ങ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ർ പോയശേഷം കർത്താവിന്റെ ദൂതൻ യോസേഫിന്നു സ്വപ്നത്തിൽ പ്രത്യക്ഷനായി: നീ എഴുന്നേറ്റു ശിശുവ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െയും കൂട്ടിക്കൊണ്ടു മിസ്രയീമിലേക്കു ഓടിപ്പോയി, ഞാൻ നിന്നോടു പറയുംവരെ അവിടെ പാർ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െരോദാവു ശിശുവിനെ നശിപ്പിക്കേണ്ടതിന്നു അവനെ അന്വേഷിപ്പാൻ ഭാവ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ൻ എഴുന്നേറ്റു ശിശുവിനെയും അമ്മയെയും രാത്രിയിൽ തന്നേ കൂട്ടിക്കൊണ്ടു പുറപ്പെട്ടു മിസ്രയീമ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ഹെരോദാവിന്റെ മരണത്തോളം അവൻ അവിടെ പാർത്തു: “മിസ്രയീമിൽ നിന്നു ഞാൻ എന്റെ മകനെ വിളിച്ചുവരുത്തി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കർത്താവു പ്രവാചകൻ മുഖാന്തരം അരുളിച്ചെയ്തതു നിവൃത്തിയാകുവാൻ സംഗത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വിദ്വാന്മാർ തന്നെ കളിയാക്കി എന്നു ഹെരോദാവു കണ്ടു വളരെ കോപിച്ചു, വിദ്വാന്മാരോടു ചോദിച്ചറിഞ്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ലത്തിന്നു ഒത്തവണ്ണം രണ്ടു വയസ്സും താഴെയുമുള്ള ആൺകുട്ടികളെ ഒക്കെയും ബേത്ത്ളേഹെമിലും അതിന്റെ എല്ല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രുകളിലും ആളയച്ചു കൊല്ല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റാമയിൽ ഒരു ശബ്ദം കേട്ടു, കരച്ചിലും വലിയ നിലവിളിയും തന്നേ; റാഹേൽ മക്കളെച്ചൊല്ലി കരഞ്ഞ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ായ്കയാൽ ആശ്വാസം കൈക്കൊൾവാൻ മനസ്സില്ലാതിരുന്നു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ു യിരെമ്യാപ്രവാചകൻ മുഖാന്തരം അരുളിച്ചെയ്തതു അന്നു നിവൃത്തിയ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നാൽ ഹെരോദാവു കഴിഞ്ഞുപോയശേഷം കർത്താവിന്റെ ദൂതൻ മിസ്രയീമിൽ വെച്ചു യോസേഫിന്നു സ്വപ്ന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്യക്ഷനായ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ശിശുവിന്നു പ്രാണഹാനി വരുത്തുവാൻ നോക്കിയവർ മരിച്ചുപോയതുകൊണ്ടു നീ എഴുന്നേറ്റു ശിശുവ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െഹൂദന്മാരുടെ രാജാവായി പിറന്നവൻ എവിടെ? ഞങ്ങൾ അവന്റെ നക്ഷത്രം കിഴക്കു കണ്ടു അവനെ നമസ്ക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േയും കൂട്ടിക്കൊണ്ടു യിസ്രായേൽദേശത്തേക്കു പോ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ൻ എഴുന്നേറ്റു ശിശുവിനെയും അമ്മയെയും കൂട്ടിക്കൊണ്ടു യിസ്രായേൽദേശത്ത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നാൽ യെഹൂദ്യയിൽ അർക്കെലയൊസ് തന്റെ അപ്പനായ ഹെരോദാവിന്നു പകരം വാഴുന്നു എന്നു കേട്ട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പോകുവാൻ ഭയപ്പെട്ടു, സ്വപ്നത്തിൽ അരുളപ്പാടുണ്ടായിട്ടു ഗലീലപ്രദേശങ്ങളിലേക്കു മാറിപ്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നസറായൻ എന്നു വിളിക്കപ്പെടും എന്നു പ്രവാചകന്മാർമുഖാന്തരം അരുളിച്ചെയ്തതു നിവൃത്തിയാ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്കവണ്ണം നസറെത്ത് എന്ന ഗ്രാമത്തിൽ ചെന്നു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ഹെരോദാരാജാവു അതു കേട്ടിട്ടു അവനും യെരൂശലേം ഒക്കെയും ഭ്രമ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രെ ബേത്ത്ളേഹെമിലേക്കു അയച്ചു: നിങ്ങൾ ചെന്നു ശിശുവിനെക്കുറിച്ചു സൂക്ഷ്മമായി അന്വേഷിപ്പ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െത്തിയാൽ ഞാനും ചെന്നു അവനെ നമസ്ക്കരിക്കേണ്ടതിന്നു, വന്നു എന്നെ അറിയ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ജനത്തിന്റെ മഹാപുരോഹിതന്മാരെയും ശാസ്ത്രിമാരെയും എല്ലാം കൂട്ടിവരുത്തി: ക്രിസ്തു എവിടെ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2026-09-07T01:00:27Z</dcterms:created>
  <dcterms:modified xsi:type="dcterms:W3CDTF">2026-09-07T01:00:27Z</dcterms:modified>
  <dc:title>മത്തായി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