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8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ானில் ஓர் விண்மீன் முன்னே செல்ல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ர் மூவரும் தொடர்ந்தே பின்செல்ல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ன்னணையினில் மன்னன் ஏசுவ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டு மகிழ்ந்து பணிந்தன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சய பாலன் அருள் நிறை தேவ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ால் என்னை தேடி வந்தா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ணாத ஆட்டை தேடி நல்ல மேய்ப்ப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ிவோடு பாரில் வந்தாரே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ானத்தில் தூதர் வட்டமிட்ட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் பரனவர் பிறப்பினை பாட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டடை குடில் திசை நோக்கிய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ந்தை ஆயரும் விரைந்தோடின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2026-06-15T08:03:22Z</dcterms:created>
  <dcterms:modified xsi:type="dcterms:W3CDTF">2026-06-15T08:03:22Z</dcterms:modified>
  <dc:title>துதிப் பாடல்கள் : 38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