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4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God, our help in ages past, 
Our hope for years to come, 
Our shelter from the stormy blast, 
And our eternal ho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Under the shadow of Thy throne 
Thy saints have dwelt secure ; 
Sufficient is Thine arm alone, 
And our defence is su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fore the hills in order stood, 
Or earth received her frame, 
From everlasting Thou art God, 
To endless years the sa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 thousand ages in Thy sight 
Are like an evening gone ; 
Short as the watch that ends the night 
Before the rising su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ime, like an ever-rolling stream, 
Bears all its sons away ; 
They fly forgotten, as a dream 
Dies at the opening day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O God, our help in ages past, 
Our hope for years to come, 
Be Thou our guard while life shall last,
And our eternal home.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2026-09-08T10:59:11Z</dcterms:created>
  <dcterms:modified xsi:type="dcterms:W3CDTF">2026-09-08T10:59:11Z</dcterms:modified>
  <dc:title>Hymn : 513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