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ாதாளத்திலே அவன் வேதனைப்படுகிறபோது, தன் கண்களை ஏறெடுத்து, தூரத்திலே ஆபிரகாமையும் அவன் மடியிலே லாசருவையும் கண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ன்: தகப்பனாகிய ஆபிரகாமே, நீர் எனக்கு இரங்கி, லாசரு தன் விரலின் நுனியைத் தண்ணீரில் தோய்த்து, என் நாவைக் குளிரப்பண்ணும்படி அவனை அனுப்பவேண்டும்; இந்த அக்கினிஜுவாலையில் வேதனைப்படுகிறேனே என்று கூப்பிட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ன்: தகப்பனாகிய ஆபிரகாமே, நீர் எனக்கு இரங்கி, லாசரு தன் விரலின் நுனியைத் தண்ணீரில் தோய்த்து, என் நாவைக் குளிரப்பண்ணும்படி அவனை அனுப்பவேண்டும்; இந்த அக்கினிஜுவாலையில் வேதனைப்படுகிறேனே என்று கூப்பிட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ஆபிரகாம்: மகனே, நீ பூமியிலே உயிரோடிருக்குங் காலத்தில் உன் நன்மைகளை அனுபவித்தாய், லாசருவும் அப்படியே தீமைகளை அநுபவித்தான், அதை நினைத்துக்கொள்; இப்பொழுது அவன் தேற்றப்படுகிறான், நீயோ வேதனைப்படுகிறாய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ஆபிரகாம்: மகனே, நீ பூமியிலே உயிரோடிருக்குங் காலத்தில் உன் நன்மைகளை அனுபவித்தாய், லாசருவும் அப்படியே தீமைகளை அநுபவித்தான், அதை நினைத்துக்கொள்; இப்பொழுது அவன் தேற்றப்படுகிறான், நீயோ வேதனைப்படுகிறாய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ுவுமல்லாமல், இவ்விடத்திலிருந்து உங்களிடத்திற்குக் கடந்துபோகவும், அவ்விடத்திலிருந்து எங்களிடத்திற்குக் கடந்துவரவும் மனதுள்ளவர்களுக்குக் கூடாதபடிக்கு, எங்களுக்கும் உங்களுக்கும் நடுவே பெரும்பிளப்பு உண்டாக்கப்பட்டிக்கிறது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ுவுமல்லாமல், இவ்விடத்திலிருந்து உங்களிடத்திற்குக் கடந்துபோகவும், அவ்விடத்திலிருந்து எங்களிடத்திற்குக் கடந்துவரவும் மனதுள்ளவர்களுக்குக் கூடாதபடிக்கு, எங்களுக்கும் உங்களுக்கும் நடுவே பெரும்பிளப்பு உண்டாக்கப்பட்டிக்கிறது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அவன்: அப்படியானால், தகப்பனே, எனக்கு ஐந்து பேர் சகோதரருண்டு, அவர்களும் வேதனையுள்ள இந்த இடத்துக்கு வராதபடி, அவன் போய் அவர்களுக்குச் சாட்சியாக அறிவிக்கும் பொருட்ட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ர் அவனை என் தகப்பன் வீட்டுக்கு அனுப்பும்படி உம்மை வேண்டிக்கொள்ளுகிறேன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ர் அவனை என் தகப்பன் வீட்டுக்கு அனுப்பும்படி உம்மை வேண்டிக்கொள்ளுகிறேன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ஐசுவரியமுள்ள ஒரு மனுஷன் இருந்தான்; அவன் இரத்தாம்பரமும் விலையேறப்பெற்ற வஸ்திரமும் தரித்து, அநுதினமும் சம்பிரமமாய் வாழ்ந்துகொண்டிரு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பிரகாம் அவனை நோக்கி: அவர்களுக்கு மோசேயும் தீர்க்கதரிசிகளும் உண்டு, அவர்களுக்கு அவர்கள் செவிகொடுக்கட்டும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 அவன்: அப்படியல்ல, தகப்பனாகிய ஆபிரகாமே, மரித்தோரிலிருந்து ஒருவன் அவர்களிடத்திற்குப் போனால் மனந்திரும்புவார்கள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ன்: அவர்கள் மோசேக்கும் தீர்க்கதரிசிகளுக்கும் செவிகொடாவிட்டால், மரித்தோரிலிருந்து ஒருவன் எழுந்துபோனாலும், நம்பமாட்டார்களென்று சொன்னான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ன்: அவர்கள் மோசேக்கும் தீர்க்கதரிசிகளுக்கும் செவிகொடாவிட்டால், மரித்தோரிலிருந்து ஒருவன் எழுந்துபோனாலும், நம்பமாட்டார்களென்று சொன்னான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அவர் தம்முடைய சீஷர்களை நோக்கி: ஐசுவரியவானாகிய ஒரு மனுஷனுக்கு ஒரு உக்கிராணக்காரன் இருந்தான்; அவன் தன் எஜமானுடைய ஆஸ்திகளை அழித்துப்போடுகிறதாக எஜமானுக்கு அறிவிக்கப்பட்ட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அவர் தம்முடைய சீஷர்களை நோக்கி: ஐசுவரியவானாகிய ஒரு மனுஷனுக்கு ஒரு உக்கிராணக்காரன் இருந்தான்; அவன் தன் எஜமானுடைய ஆஸ்திகளை அழித்துப்போடுகிறதாக எஜமானுக்கு அறிவிக்கப்பட்ட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எஜமான் அவனை வரவழைத்து: உன்னைக்குறித்து நான் இப்படிக் கேள்விப்படுகிறதென்ன? உன் உக்கிராணக் கணக்கை யொப்புவி, இனி நீ உக்கிராணக்காரனாயிருக்கக்கூடாது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எஜமான் அவனை வரவழைத்து: உன்னைக்குறித்து நான் இப்படிக் கேள்விப்படுகிறதென்ன? உன் உக்கிராணக் கணக்கை யொப்புவி, இனி நீ உக்கிராணக்காரனாயிருக்கக்கூடாது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உக்கிராணக்காரன்: நான் என்ன செய்வேன், என் எஜமான் உக்கிராண விசாரிப்பிலிருந்து என்னைத் தள்ளிப்போடுகிறானே; கொத்துகிறதற்கு எனக்குப் பெலனில்லை, இரக்கவும் வெட்கப்படு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உக்கிராணக்காரன்: நான் என்ன செய்வேன், என் எஜமான் உக்கிராண விசாரிப்பிலிருந்து என்னைத் தள்ளிப்போடுகிறானே; கொத்துகிறதற்கு எனக்குப் பெலனில்லை, இரக்கவும் வெட்கப்படு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ஐசுவரியமுள்ள ஒரு மனுஷன் இருந்தான்; அவன் இரத்தாம்பரமும் விலையேறப்பெற்ற வஸ்திரமும் தரித்து, அநுதினமும் சம்பிரமமாய் வாழ்ந்துகொண்டிரு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க்கிராண விசாரிப்பைவிட்டு நான் தள்ளப்படும்போது, என்னைத் தங்கள் வீடுகளில் ஏற்றுக்கொள்வார் உண்டாகும்படி செய்யவேண்டியது இன்னதென்று எனக்குத் தெரியவந்தது, என்று தனக்குள்ளே சொல்லிக்கொண்டு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க்கிராண விசாரிப்பைவிட்டு நான் தள்ளப்படும்போது, என்னைத் தங்கள் வீடுகளில் ஏற்றுக்கொள்வார் உண்டாகும்படி செய்யவேண்டியது இன்னதென்று எனக்குத் தெரியவந்தது, என்று தனக்குள்ளே சொல்லிக்கொண்டு;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ன் எஜமானிடத்தில் கடன்பட்டவர்களை ஒவ்வொருவனாக வரவழைத்து: முதலாவது வந்தவனை நோக்கி: நீ என் எஜமானிடத்தில் பட்ட கடன் எவ்வளவு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ன் எஜமானிடத்தில் கடன்பட்டவர்களை ஒவ்வொருவனாக வரவழைத்து: முதலாவது வந்தவனை நோக்கி: நீ என் எஜமானிடத்தில் பட்ட கடன் எவ்வளவு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: நூறுகுடம் எண்ணெய் என்றான். அப்பொழுது உக்கிராணக்காரன் அவனை நோக்கி: நீ உன் சீட்டை வாங்கி, உட்கார்ந்து, ஐம்பது என்று சீக்கிரமாய் எழுது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 அவன் வேறொருவனை நோக்கி: நீ பட்ட கடன் எவ்வளவு என்றான். அவன்: நூறு கலம் கோதுமை என்றான். அப்பொழுது அவன்: நீ உன் சீட்டைவாங்கி, எண்பது என்று எழுது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 அவன் வேறொருவனை நோக்கி: நீ பட்ட கடன் எவ்வளவு என்றான். அவன்: நூறு கலம் கோதுமை என்றான். அப்பொழுது அவன்: நீ உன் சீட்டைவாங்கி, எண்பது என்று எழுது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ீதியுள்ள உக்கிராணக்காரன் புத்தியாய்ச் செய்தான் என்று எஜமான் கண்டு, அவனை மெச்சிக்கொண்டான். இவ்விதமாய் ஒளியின் பிள்ளைகளைப்பார்க்கிலும் இந்தப் பிரபஞ்சத்தின் பிள்ளைகள் தங்கள் சந்ததியில் அதிக புத்திமான்களாயிருக்கி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ீதியுள்ள உக்கிராணக்காரன் புத்தியாய்ச் செய்தான் என்று எஜமான் கண்டு, அவனை மெச்சிக்கொண்டான். இவ்விதமாய் ஒளியின் பிள்ளைகளைப்பார்க்கிலும் இந்தப் பிரபஞ்சத்தின் பிள்ளைகள் தங்கள் சந்ததியில் அதிக புத்திமான்களாயிருக்கி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ங்களுக்குச் சொல்லுகிறேன், நீங்கள் மாளும்போது உங்களை நித்தியமான வீடுகளிலே ஏற்றுக்கொள்வாருண்டாகும்படி, அநீதியான உலகப்பொருளால் உங்களுக்குச் சிநேகிதரைச் சம்பாதிய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லாசரு என்னும் பேர்கொண்ட ஒரு தரித்திரனும் இருந்தான்; அவன் பருக்கள் நிறைந்தவனாய், அந்த ஐசுவரியவானுடைய வாசலருகே கிடந்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ங்களுக்குச் சொல்லுகிறேன், நீங்கள் மாளும்போது உங்களை நித்தியமான வீடுகளிலே ஏற்றுக்கொள்வாருண்டாகும்படி, அநீதியான உலகப்பொருளால் உங்களுக்குச் சிநேகிதரைச் சம்பாதியுங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ொஞ்சத்திலே உண்மையுள்ளவன் அநேகத்திலும் உண்மையுள்ளவனாயிருக்கிறான், கொஞ்சத்திலே அநீதியுள்ளவன் அநேகத்திலும் அநீதியுள்ளவனாயிருக்கி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ொஞ்சத்திலே உண்மையுள்ளவன் அநேகத்திலும் உண்மையுள்ளவனாயிருக்கிறான், கொஞ்சத்திலே அநீதியுள்ளவன் அநேகத்திலும் அநீதியுள்ளவனாயிருக்கி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ீதியான உலகப்பொருளைப்பற்றி நீங்கள் உண்மையாயிராவிட்டால், யார் உங்களை நம்பி உங்களிடத்தில் மெய்யான பொருளை ஒப்புவிப்பார்கள்?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ேறொருவனுடைய காரியத்தில் நீங்கள் உண்மையுள்ளவர்களாயிராவிட்டால், உங்களுக்கு யாதொன்றைச் சொந்தமாகக் கொடுப்பவர் யார்?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ந்த ஊழியக்காரனும் இரண்டு எஜமான்களுக்கு ஊழியஞ்செய்யக்கூடாது, ஒருவனைப் பகைத்து மற்றவனைச் சிநேகிப்பான், அல்லது ஒருவனைப் பற்றிக்கொண்டு மற்றவனை, அசட்டைபண்ணுவான். தேவனுக்கும் உலகப்பொருளுக்கும் ஊழியஞ்செய்ய உங்களாலே கூடாது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ந்த ஊழியக்காரனும் இரண்டு எஜமான்களுக்கு ஊழியஞ்செய்யக்கூடாது, ஒருவனைப் பகைத்து மற்றவனைச் சிநேகிப்பான், அல்லது ஒருவனைப் பற்றிக்கொண்டு மற்றவனை, அசட்டைபண்ணுவான். தேவனுக்கும் உலகப்பொருளுக்கும் ஊழியஞ்செய்ய உங்களாலே கூடாது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வைகளையெல்லாம் பொருளாசைக்காரராகிய பரிசேயரும் கேட்டு, அவரைப் பரியாசம்பண்ணி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அவர்களை நோக்கி: நீங்கள் மனுஷர்முன்பாக உங்களை நீதிமான்களாகக் காட்டுகிறீர்கள், தேவனோ உங்கள் இருதயங்களை அறிந்திருக்கிறார்; மனுஷருக்குள்ளே மேன்மையாக எண்ணப்படுகிறது தேவனுக்கு முன்பாக அருவருப்பாயிருக்கிற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அவர்களை நோக்கி: நீங்கள் மனுஷர்முன்பாக உங்களை நீதிமான்களாகக் காட்டுகிறீர்கள், தேவனோ உங்கள் இருதயங்களை அறிந்திருக்கிறார்; மனுஷருக்குள்ளே மேன்மையாக எண்ணப்படுகிறது தேவனுக்கு முன்பாக அருவருப்பாயிருக்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ுடைய மேஜையிலிருந்து விழுந் துணிக்கைகளாலே தன் பசியை ஆற்ற ஆசையாயிருந்தான்; நாய்கள் வந்து அவன் பருக்களை நக்கிற்ற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ியாயப்பிரமாணமும் தீர்க்தரிசன வாக்கியங்களும் யோவான்வரைக்கும் வழங்கிவந்தது; அதுமுதல் தேவனுடைய ராஜ்யம் சுவிசேஷமாய் அறிவிக்கப்பட்டுவருகிறது, யாவரும் பலவந்தமாய் அதில் பிரவேசிக்கி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ியாயப்பிரமாணமும் தீர்க்தரிசன வாக்கியங்களும் யோவான்வரைக்கும் வழங்கிவந்தது; அதுமுதல் தேவனுடைய ராஜ்யம் சுவிசேஷமாய் அறிவிக்கப்பட்டுவருகிறது, யாவரும் பலவந்தமாய் அதில் பிரவேசிக்கி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ேதத்தில் ஒரு எழுத்தின் உறுப்பு அவமாய்ப் போவதைப்பார்க்கிலும், வானமும் பூமியும் ஒழிந்துபோவது எளிதாயிருக்க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 மனைவியைத் தள்ளிவிட்டு, வேறொருத்தியை விவாகம்பண்ணுகிறவன் விபசாரஞ்செய்கிறான், புருஷனாலே தள்ளப்பட்டவளை விவாகம்பண்ணுகிறவனும் விபசாரஞ்செய்கி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 மனைவியைத் தள்ளிவிட்டு, வேறொருத்தியை விவாகம்பண்ணுகிறவன் விபசாரஞ்செய்கிறான், புருஷனாலே தள்ளப்பட்டவளை விவாகம்பண்ணுகிறவனும் விபசாரஞ்செய்கி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ுடைய மேஜையிலிருந்து விழுந் துணிக்கைகளாலே தன் பசியை ஆற்ற ஆசையாயிருந்தான்; நாய்கள் வந்து அவன் பருக்களை நக்க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ந்தத் தரித்திரன் மரித்து, தேவதூதரால் ஆபிரகாமுடைய மடியிலே கொண்டுபோய் விடப்பட்டான்; ஐசுவரியவானும் மரித்து அடக்கம் பண்ணப்பட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ந்தத் தரித்திரன் மரித்து, தேவதூதரால் ஆபிரகாமுடைய மடியிலே கொண்டுபோய் விடப்பட்டான்; ஐசுவரியவானும் மரித்து அடக்கம் பண்ணப்பட்ட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ாதாளத்திலே அவன் வேதனைப்படுகிறபோது, தன் கண்களை ஏறெடுத்து, தூரத்திலே ஆபிரகாமையும் அவன் மடியிலே லாசருவையும் கண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उस ने पुकार कर कहा, हे पिता इब्राहीम, मुझ पर दया करके लाजर को भेज दे, ताकि वह अपनी उंगुली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िरा पानी में भिगो कर मेरी जीभ को ठंडी करे, क्योंकि मैं इस ज्वाला में तड़प रह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परन्तु इब्राहीम ने कहा; हे पुत्र स्मरण कर, कि तू अपने जीवन में अच्छी वस्तुएं ले चुका है, और वै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ी लाजर बुरी वस्तुएं: परन्तु अब वह यहां शान्ति पा रहा है, और तू तड़प रह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इन सब बातों को छोड़ हमारे और तुम्हारे बीच एक भारी गड़हा ठहराया गया है कि जो यहां से उस प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पास जाना चाहें, वे न जा सकें, और न कोई वहां से इस पार हमारे पास आ 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उस ने कहा; तो हे पिता मैं तुझ से बिनती करता हूं, कि तू उसे मेरे पिता के घर भेज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क्योंकि मेरे पांच भाई हैं, वह उन के साम्हने इन बातों की गवाही दे, ऐसा न हो कि वे भी इस पीड़ा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गह में आ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एक धनवान मनुष्य था जो बैंजनी कपड़े और मलमल पहिनता और प्रति दिन सुख-विलास और धूम-धाम के साथ रह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इब्राहीम ने उस से कहा, उन के पास तो मूसा और भविष्यद्वक्ताओं की पुस्तकें हैं, वे उन की सुन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उस ने कहा; नहीं, हे पिता इब्राहीम; पर यदि कोई मरे हुओं में से उन के पास जाए, तो वे मन फिर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उस ने उस से कहा, कि जब वे मूसा और भविष्यद्वक्ताओं की नहीं सुनते, तो यदि मरे हुओं में से कोई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ी उठे तौभी उस की नहीं माने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उस ने चेलों से भी कहा; किसी धनवान का एक भण्डारी था, और लोगों ने उसके साम्हने उस पर यह दो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गाया कि यह तेरी सब संपत्ति उड़ाए दे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सो उस ने उसे बुलाकर कहा, यह क्या है जो मै तेरे विषय में सुन रहा हूं? अपने भण्डारीपन का लेखा द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तू आगे को भण्डारी नहीं रह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भण्डारी सोचने लगा, कि अब मैं क्या करूं क्योंकि मेरा स्वामी अब भण्डारी का काम मुझ से छीन ले रह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: मिट्टी तो मुझ से खोदी नहीं जाती: और भीख मांगने से मुझे लज्ज़ा आ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मैं समझ गया, कि क्या करूंगा: ताकि जब मैं भण्डारी के काम से छुड़ाया जाऊं तो लोग मुझे अपने घरों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 ल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उस ने अपने स्वामी के देनदारों में से एक एक को बुलाकर पहिले से पूछा, कि तुझ पर मेरे स्वामी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ा आ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उस ने कहा, सौ मन तेल; तब उस ने उस से कहा, कि अपनी खाता-बही ले और बैठकर तुरन्त पचास लिख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फिर दूसरे से पूछा; तुझ पर क्या आता है? उस ने कहा, सौ मन गेहूं; तब उस ने उस से कहा; अपनी खाता-ब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कर अस्सी लिख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स्वामी ने उस अधर्मी भण्डारी को सराहा, कि उस ने चतुराई से काम किया है; क्योंकि इस संसार के लो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समय के लोगों के साथ रीति व्यवहारों में ज्योति के लोगों से अधिक चतुर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मैं तुम से कहता हूं, कि अधर्म के धन से अपने लिये मित्र बना लो; ताकि जब वह जाता रहे, तो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लाजर नाम का एक कंगाल घावों से भरा हुआ उस की डेवढ़ी पर छोड़ दिया जा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ें अनन्त निवासों में ले ल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जो थोड़े से थोड़े में सच्चा है, वह बहुत में भी सच्चा है: और जो थोड़े से थोड़े में अधर्मी है,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हुत में भी अधर्म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इसलिये जब तुम अधर्म के धन में सच्चे न ठहरे, तो सच्चा तुम्हें कौन सौंप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यदि तुम पराये धन में सच्चे न ठहरे, तो जो तुम्हारा है, उसे तुम्हें कौन द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कोई दास दो स्वामियों की सेवा नहीं कर सकता: क्योंकि वह तो एक से बैर और दूसरे से प्रेम रखेगा; 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एक से मिल रहेगा और दूसरे को तुच्छ जानेगा: तुम परमेश्वर और धन दोनों की सेवा नहीं कर सकत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फरीसी जो लोभी थे, ये सब बातें सुन कर उसे ठट्ठों में उड़ा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उस ने उन से कहा; तुम तो मनुष्यों के साम्हने अपने आप को धर्मी ठहराते हो: परन्तु परमेश्वर तुम्हा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 को जानता है, क्योंकि जो वस्तु मनुष्यों की दृष्टि में महान है, वह परमेश्वर के निकट घृणित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वह चाहता था, कि धनवान की मेज पर की जूठन से अपना पेट भरे; वरन कुत्ते भी आकर उसके घाव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व्यवस्था और भविष्यद्वक्ता यूहन्ना तक रहे, उस समय से परमेश्वर के राज्य का सुसमाचार सुनाया जा रह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और हर कोई उस में प्रबलता से प्रवेश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आकाश और पृथ्वी का टल जाना व्यवस्था के एक बिन्दु के मिट जाने से सहज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जो कोई अपनी पत्नी को त्यागकर दूसरी से ब्याह करता है, वह व्यभिचार करता है, और जो कोई ऐसी त्याग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ई स्त्री से ब्याह करता है, वह भी व्यभिचार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ट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ऐसा हुआ कि वह कंगाल मर गया, और स्वर्गदूतों ने उसे लेकर इब्राहीम की गोद में पहुंचाया; और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नवान भी मरा; और गाड़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अधोलोक में उस ने पीड़ा में पड़े हुए अपनी आंखें उठाई, और दूर से इब्राहीम की गोद में लाजर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2026-09-05T22:14:43Z</dcterms:created>
  <dcterms:modified xsi:type="dcterms:W3CDTF">2026-09-05T22:14:43Z</dcterms:modified>
  <dc:title>लूका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