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 எங்களை கல்வாரியில்
நீர் மீட்ட அன்பை நாங்கள் உணாந்தே
நராக்காய் விண்ணில் உம் சமூகத்தில்
பரிந்து பேசும் கிறுஸ்துவுடனே
ஒரே மெய்யான பலி படைப்போம்
இங்கே அதை உம்முன் பாராட்டூ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ஆ.எங்கள் குற்றம் குறை யாவையும்
பாராமல் கிறிஸ்து முகம் நோக்குமே
விஸ்வாசம் மங்கி, ஜெபம் குன்றியும்
உம் பேரருளைப் போக்கடித்தோமே
என்றாலும், எங்கள் பாவம் ஆக்கினை
இடையில் வைத்தோம் மீட்ப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இவ்வேளை எங்கள் நண்பாக்காகவும்
உம் சன்னிதானம் வேண்டல் செய்வோமே
சிறந்த நன்மை யாவையும் அளியும்
உம் மார்பினில் அணைத்து காருமே
எத்தீங்கும் அணுகாமல் விலக்கும்
உம்மில் நிலைக்கப் பெலன் அ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இவ்வாறு அண்டினோம் உம் சரணம்
மாசாந்தமுள்ள மீட்பரான நீர்
பேரின்பம் தருந்திவ்விய போஜனம்
கொடுப்பதாலும் தீமை நீக்குவீர்
உற்சாகத்தோடு உம்மை என்றைக்கும்
சேவித்துப் பற்றத் துணை புர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2026-07-31T21:41:50Z</dcterms:created>
  <dcterms:modified xsi:type="dcterms:W3CDTF">2026-07-31T21:41:50Z</dcterms:modified>
  <dc:title>Niyanapadal (CSI KK) : 378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