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முன்னே செல்கிறார்
ஓசன்னா கீதம் பாடுவோம் 
வேகம் சென்றிடுவோம்
ஒசன்னா ஜெயமே (2) 
ஓசன்னா ஜெயம் ந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அல்லேலூயா துதி மகிமை - என்றும் 
அல்லேலூயா துதி மகிமை 
இயேசு ராஜா எங்கள் ராஜா (2)
என்றென்றும் போற்றிடுவோம்
ஓசன்னா ஜெயமே (2)
ஓசன்னா ஜெயம் ந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துன்பங்கள் சூழ்ந்து வந்தாலும் 
தொல்லை கஷ்டங்கள் தேடி வந்தாலும்
பயமுமில்லை கலக்கமில்லை
கர்த்தர் நம்முடனே
ஓசன்னா ஜெயமே (2)
ஓசன்னா ஜெயம் ந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யோர்தானின் வெள்ளம் வந்தாலும்
எரிகோ கோட்டை எதிர் நின்றாலும்
பயமுமில்லை கலக்கமில்லை
மீட்பர் நம்முடனே 
ஓசன்னா ஜெயமே (2)
ஓசன்னா ஜெயம் ந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2026-07-31T18:36:09Z</dcterms:created>
  <dcterms:modified xsi:type="dcterms:W3CDTF">2026-07-31T18:36:09Z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