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கள் இயேசுவின் சாட்சிகள்
சாட்சிகள் உலகில் நாங்கள் சாட்சிகள்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ரிசுத்த ஆவியினால் பெலனடைந்த சாட்சிகள்
உன்னத தேவனால் உயிரடைந்த சாட்சிகள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ுசலேமில் சாட்சிகள்
யூதேயாவில் சாட்சிகள்
சமாரியாவில் சாட்சிகள்
உலகமெங்கும் சாட்சிகள்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ில் நிலைத்திருக்கும் நித்தியமான சாட்சிகள்
கனிகொடுத்து கர்த்தரை மகிமைப்படுத்தும் சாட்சிகள் --- எருசலேமில்
3. தெரிந்து கொள்ளப்பட்ட எங்கள் தேவனின் சாட்சிகள்
துன்பப்படுத்தப்பட்டும் துணிந்த வீர சாட்சிகள் --- எருசலேம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2026-09-08T11:01:37Z</dcterms:created>
  <dcterms:modified xsi:type="dcterms:W3CDTF">2026-09-08T11:01:37Z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