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5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th is a living power from heaven 
Which grasps the promise God has given ; 
Securely fixed on Christ alone, 
A trust that cannot be o'erthrow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aith finds in Christ whate'er we need 
To save and strengthen, guide and feed; 
Strong in His grace, it joys to share 
His cross, in hope His crown to wea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aith to the conscience whispers peace, 
And bids the mourner's sighing cease ; 
By faith the children's right we claim, 
And call upon our Father's na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uch faith in us, O God, implant, 
And to our prayers Thy favour grant, 
In Jesus Christ, Thy saving Son, 
Who is our fount of health alon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2026-06-18T02:25:15Z</dcterms:created>
  <dcterms:modified xsi:type="dcterms:W3CDTF">2026-06-18T02:25:15Z</dcterms:modified>
  <dc:title>Hymn : 310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