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 them in ! for there yet is room
At the feast that the King has spread ; 
Oh, gather them in !----let His house be filled, 
And the hungry and poor be fe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in the highway, out in the byway, 
Out in the dark paths of sin, 
Go forth, go forth, with a loving heart, 
And gather the wanderers in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Gather them in ! for there yet is room ;
But our hearts----how they throb with pain, 
To think of the many who slight the call 
That may never be heard again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Gather them in ! for there yet is room ; 
'Tis a message from God above ; 
Oh, gather them into the fold of grace, 
And the arms of the Saviour's lov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2026-06-15T13:21:34Z</dcterms:created>
  <dcterms:modified xsi:type="dcterms:W3CDTF">2026-06-15T13:21:34Z</dcterms:modified>
  <dc:title>Hymn : 779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