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ேயரும் சதுசேயரும் அவரைச் சோதிக்கும்படி அவரிடத்தில் வந்து: வானத்திலிருந்து ஓர் அடையாளத்தைத் தங்களுக்குக் காண்பிக்கவேண்டும் என்று கே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ரிசேயரும் சதுசேயரும் அவரைச் சோதிக்கும்படி அவரிடத்தில் வந்து: வானத்திலிருந்து ஓர் அடையாளத்தைத் தங்களுக்குக் காண்பிக்கவேண்டும் என்று கே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ுக்கு அவர் பிரதியுத்தரமாக: அஸ்தமனமாகிறபோது, செவ்வானமிட்டிருக்கிறது, அதினால் வெளிவாங்கும் என்று சொல்லு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தயமாகிறபோது செவ்வானமும் மந்தாரமுமாயிருக்கிறது, அதினால் இன்றைக்குக் காற்றும் மழையும் உண்டாகும் என்று சொல்லுகிறீர்கள். மாயக்காரரே, வானத்தின் தோற்றத்தை நிதானிக்க உங்களுக்குத் தெரியுமே, காலங்களின் அடையாளங்களை நிதானிக்க உங்களால் கூடாத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ொல்லாத விபசார சந்ததியார் அடையாளம் தேடுகிறார்கள்; யோனா தீர்க்கதரிசியின் அடையாளமேயன்றி வேறே அடையாளம் இவர்களுக்குக் கொடுக்கப்படுவதில்லை என்று சொல்லி, அவர்களைவிட்டுப் புறப்பட்டுப்போ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சீஷர்கள் அக்கரை சேர்ந்தபோது அப்பங்களைக் கொண்டுவர மறந்து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பரிசேயர் சதுசேயர் என்பவர்களின் புளித்தமாவைக்குறித்து எச்சரிக்கையாயிருங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பரிசேயர் சதுசேயர் என்பவர்களின் புளித்தமாவைக்குறித்து எச்சரிக்கையாயிருங்கள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ம் அப்பங்களைக் கொண்டுவராதபடியால் இப்படிச் சொல்லுகிறார் என்று அவர்கள் தங்களுக்குள்ளே யோசனைபண்ணிக்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தை அறிந்து: அற்பவிசுவாசிகளே, அப்பங்களைக் கொண்டுவராதைக்குறித்து நீங்கள் உங்களுக்குள்ளே யோசனைபண்ணுகிறதென்ன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ன்னும் நீங்கள் உணரவில்லையா? ஐந்து அப்பங்களை ஐயாயிரம் பேருக்குப் பகிர்ந்ததையும், மீதியானதை எத்தனை கூடை நிறைய எடுத்தீர்கள் என்பதைய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 அப்பங்களை நாலாயிரம் பேருக்குப் பகிர்ந்ததையும், மீதியானதை எத்தனை கூடை நிறைய எடுத்தீர்கள் என்பதையும் நீங்கள் நினைவுகூராமலிருக்கிறீர்கள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ர் சதுசேயர் என்பவர்களின் புளித்தமாவைக்குறித்து எச்சரிக்கையாயிருக்கவேண்டும் என்று நான் சொன்னது அப்பத்தைக்குறித்துச் சொல்லவில்லை என்று நீங்கள் உணராதிருக்கிறது எப்படி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, அவர் அப்பத்தின் புளித்தமாவைக்குறித்து எச்சரிக்கையாயிருக்கவேண்டும் என்று சொல்லாமல், பரிசேயர் சதுசேயர் என்பவர்களின் உபதேசத்தைக்குறித்தே அப்படிச்சொன்னார் என்று அறிந்துகொ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ன் ஜீவனை ரட்சிக்க விரும்புகிறவன் அதை இழந்துபோவான்; என்னிமித்தமாகத் தன் ஜீவனை இழந்து போகிறவன் அதைக் கண்டடைவ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, இயேசு பிலிப்புச் செசரியாவின் திசைகளில் வந்தபோது, தம்முடைய சீஷரை நோக்கி: மனுஷகுமாரனாகிய என்னை ஜனங்கள் யார் என்று சொல்லுகிறார்கள் என்று கே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அவர்கள்: சிலர் உம்மை யோவான் ஸ்நானன் என்றும், சிலர் எலியா என்றும், வேறு சிலர் எரேமியா, அல்லது தீர்க்கதரிசிகளில் ஒருவர் என்றும் சொல்லுகிறார்கள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ர்: நீங்கள் என்னை யாரென்று சொல்லுகிறீர்கள் என்று கேட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ீமோன் பேதுரு பிரதியுத்தரமாக: நீர் ஜீவனுள்ள தேவனுடைய குமாரனாகிய கிறிஸ்து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னை நோக்கி: யோனாவின் குமாரனகிய சீமோனே, நீ பாக்கியவான்; மாம்சமும் இரத்தமும் இதை உனக்கு வெளிப்படுத்தவில்லை, பரலோகத்திலிருக்கிற என் பிதா இதை உனக்கு வெளிப்படுத்தி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நான் உனக்குச் சொல்லுகிறேன், நீ பேதுருவாயிருக்கிறாய், இந்தக்கல்லின் மேல் என் சபையைக்கட்டுவேன்; பாதாளத்தின் வாசல்கள் அதை மேற்கொள்வ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லோகத்தின் திறவுகோல்களை நான் உனக்குத் தருவேன்; பூலோகத்தில் நீ கட்டுகிறது எதுவோ அது பரலோகத்திலும் கட்டப்பட்டிருக்கும், பூலோகத்திலே நீ கட்டவிழ்ப்பது எதுவோ அது பரலோகத்திலும் கட்டவிழ்க்கப்பட்டிருக்க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, தாம் கிறிஸ்துவாகிய இயேசு என்று ஒருவருக்கும் சொல்லாதபடிக்கு தம்முடைய சீஷர்களுக்குக் கட்டளையி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இயேசு, தாம் எருசலேமுக்குப்போய், மூப்பராலும் பிரதான ஆசாரியராலும் பல பாடுகள் பட்டு, கொலையுண்டு, மூன்றாம் நாளில் எழுந்திருக்கவேண்டும் என்பதைத் தம்முடைய சீஷர்களுக்குச் சொல்லத்தொடங்கின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பேதுரு அவரைத் தனியே அழைத்துக்கொண்டுபோய்: ஆண்டவரே, இது உமக்கு நேரிடக்கூடாதே, இது உமக்குச் சம்பவிப்பதில்லை என்று அவரைக் கடிந்துகொள்ளத் தொடங்க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, பேதுரு அவரைத் தனியே அழைத்துக்கொண்டுபோய்: ஆண்டவரே, இது உமக்கு நேரிடக்கூடாதே, இது உமக்குச் சம்பவிப்பதில்லை என்று அவரைக் கடிந்துகொள்ளத் தொடங்க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னுஷன் உலகம் முழுவதையும் ஆதாயப்படுத்திக்கொண்டாலும், தன் ஜீவனை நஷ்டப்படுத்தினால் அவனுக்கு லாபம் என்ன? மனுஷன் தன் ஜீவனுக்கு ஈடாக என்னத்தைக் கொடுப்பான்?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ோ திரும்பிப் பேதுருவைப்பார்த்து: எனக்குப் பின்னாகப்போ, சாத்தானே, நீ எனக்கு இடறலாயிருக்கிறாய்; தேவனுக்கேற்றவைகளைச் சிந்தியாமல் மனுஷருக்கு ஏற்றவைகளைச் சிந்திக்கிறாய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, இயேசு தம்முடைய சீஷர்களை நோக்கி: ஒருவன் என்னைப் பின்பற்றி வர விரும்பினால், அவன் தன்னைத்தான் வெறுத்து, தன் சிலுவையை எடுத்துக்கொண்டு என்னைப் பின்பற்றக்கடவன்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னுஷகுமாரன் தம்முடைய பிதாவின் மகிமைபொருந்தினவராய்த் தம்முடைய தூதரோடுங்கூட வருவார்; அப்பொழுது, அவனவன் கிரியைக்குத்தக்கதாக அவனவனுக்குப் பலனளி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ங்கே நிற்கிறவர்களில் சிலர் மனுஷகுமாரன் தம்முடைய ராஜ்யத்தில் வருவதைக் காணுமுன், மரணத்தை ருசிபார்ப்பதில்லை எ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പരീശന്മാരും സദൂക്യരും അടുക്കെ വന്നു: ആകാശത്തുനിന്നു ഒരു അടയാളം കാണിച്ചുതരേണമെന്ന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ീക്ഷിച്ച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രോടു അവൻ ഉത്തരം പറഞ്ഞതു: “സന്ധ്യാസമയത്തു ആകാശം ചുവന്നുകണ്ടാൽ നല്ല തെളിവാകും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രാവിലെ ആകാശം മൂടി ചുവന്നുകണ്ടാൽ ഇന്നു മഴക്കോൾ ഉണ്ടാകും എന്നും നിങ്ങൾ പറയുന്നു. ആകാശത്തിന്റെ ഭാ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വേചിപ്പാൻ നിങ്ങൾ അറിയുന്നു; എന്നാൽ കാല ലക്ഷണങ്ങളെ വിവേചിപ്പാൻ കഴികയ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ോഷവും വ്യഭിചാരവുമുള്ള തലമുറ അടയാളം തിരയുന്നു; യോനയുടെ അടയാള മല്ലാതെ അതിന്നു അടയ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ഭിക്കയില്ല;” പിന്നെ അവൻ അവരെ വിട്ടു 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ശിഷ്യന്മാർ അക്കരെ പോകുമ്പോൾ അപ്പം എടുപ്പാൻ മറന്ന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യേശു അവരോടു: “നോക്കുവിൻ പരീശന്മാരുടെയും സദൂക്യരുടെയും പുളിച്ച മാവു സൂക്ഷിച്ചു കൊൾവി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ആരെങ്കിലും തന്റെ ജീവനെ രക്ഷിപ്പാൻ ഇച്ഛിച്ചാൽ അതിനെ കളയും; എന്റെ നിമിത്തം ആരെങ്കിലും തന്റെ ജീ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പ്പം കൊണ്ടുപോരായ്കയാൽ ആയിരിക്കും എന്നു അവർ തമ്മിൽ തമ്മിൽ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തു അറിഞ്ഞിട്ടു യേശു പറഞ്ഞതു: അല്പവിശ്വാസികളേ, അപ്പം കൊണ്ടുവരായ്കയാൽ തമ്മിൽ തമ്മിൽ പറയ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ഇപ്പോഴും നിങ്ങൾ തിരിച്ചറിയുന്നില്ലയോ? അയ്യായിരം പേർക്കു അഞ്ചു അപ്പം കൊടുത്തിട്ടു എത്ര കൊട്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ടുത്തു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ാലായിരം പേർക്കു ഏഴു അപ്പം കൊടുത്തിട്ടു എത്ര വട്ടി എടുത്തു എന്നും ഓർക്കുന്ന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പരീശന്മാരുടെയും സദൂക്യരുടെയും പുളിച്ച മാവു സൂക്ഷിച്ചുകൊള്ളേണം എന്നു പറഞ്ഞതു അപ്പത്തെക്കുറിച്ച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തിരിച്ചറിയാത്ത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ങ്ങനെ അപ്പത്തിന്റെ പുളിച്ച മാവല്ല, പരീശന്മാരുടെയും സദൂക്യരുടെയും ഉപദേശമത്രേ സൂക്ഷിച്ചുകൊൾവാൻ 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പറഞ്ഞു എന്നു അവർ ഗ്രഹ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ളഞ്ഞാൽ അതിനെ കണ്ടെ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യേശു ഫിലിപ്പിന്റെ കൈസര്യയുടെ പ്രദേശത്തു എത്തിയശേഷം തന്റെ ശിഷ്യന്മാരോടു: “ജനങ്ങൾ മനുഷ്യപുത്ര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ർ എന്നു പറയുന്നു?”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ചിലർ യോഹന്നാൻ സ്നാപകൻ എന്നും മറ്റു ചിലർ ഏലീയാവെന്നും വേറെ ചിലർ യിരെമ്യാവോ പ്രവാചകന്മാ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ത്തനോ എന്നും പറയുന്നു എന്നു അവർ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നിങ്ങളോ എന്നെ ആർ എന്നു പറയുന്നു” എന്നു അവൻ ചോദിച്ചതിന്നു ശിമോൻ പത്രൊസ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ീ ജീവനുള്ള ദൈവത്തിന്റെ പുത്രനായ ക്രിസ്തുഎന്നും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യേശു അവനോടു: “ബർയോനാശിമോനെ, നീ ഭാഗ്യവാൻ; ജഡരക്തങ്ങൾ അല്ല, സ്വർഗ്ഗസ്ഥനായ എന്റെ പിതാവത്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ക്കു ഇതു വെളിപ്പെടുത്തിയ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ീ പത്രൊസ് ആകുന്നു; ഈ പാറമേൽ ഞാൻ എന്റെ സഭയെ പണിയും; പാതാളഗോപുരങ്ങൾ അതിനെ ജയിക്കയില്ല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ഒരു മനുഷ്യൻ സർവ്വലോകവും നേടീട്ടും തന്റെ ജീവനെ നഷ്ടപ്പെടുത്തിയാൽ അവന്നു എന്തു പ്രയോജനം? അ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്വർഗ്ഗരാജ്യത്തിന്റെ താക്കോൽ ഞാൻ നിനക്കു തരുന്നു; നീ ഭൂമിയിൽ കെട്ടുന്നതു ഒക്കെയും സ്വർഗ്ഗ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ട്ടപ്പെട്ടിരിക്കും; നീ ഭൂമിയിൽ അഴിക്കുന്നതൊക്കെയും സ്വർഗ്ഗത്തിൽ അഴിഞ്ഞിരിക്കും” എന്നു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ിന്നെ താൻ ക്രിസ്തു ആകുന്നു എന്നു ആരോടും പറയാതിരിപ്പാൻ ശിഷ്യന്മാരോട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ന്നു മുതൽ യേശു താൻ യെരൂശലേമിൽ ചെന്നിട്ടു, മൂപ്പന്മാർ, മഹാപുരോഹിതന്മാർ, ശാസ്ത്രിമാർ എന്നിവര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തും സഹിച്ചു കൊല്ലപ്പെടുകയും മൂന്നാം നാൾ ഉയിർത്തെഴുന്നേൽക്കയും വേണ്ടതു എന്നു ശിഷ്യന്മാര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്താവിച്ചു 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പത്രൊസ് അവനെ വേറിട്ടു കൊണ്ടുപോയി: കർത്താവേ, അതു അരുതേ; നിനക്കു അങ്ങനെ ഭവിക്കരുത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ാസിച്ചു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നോ തിരിഞ്ഞു പത്രൊസിനോടു; “സാത്താനേ, എന്നെ വിട്ടുപോ; നീ എനിക്കു ഇടർച്ചയാകുന്നു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റെ ജീവനെ വീണ്ടുകൊൾവാൻ മനുഷ്യൻ എന്തു മറുവില കൊടു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റേതല്ല മനുഷ്യരുടേതത്രെ കരുതുന്നതു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ിന്നെ യേശു ശിഷ്യന്മാരോടു പറഞ്ഞതു: “ഒരുത്തൻ എന്റെ പിന്നാലെ വരുവാൻ ഇച്ഛിച്ചാൽ തന്നെത്ത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്യജിച്ചു, തന്റെ ക്രൂശു എടുത്തു എന്നെ അനുഗമ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മനുഷ്യ പുത്രൻ തന്റെ പിതാവിന്റെ മഹത്വത്തിൽ തന്റെ ദൂതന്മാരുമായി വരും; അപ്പോൾ അവൻ ഓരോരുത്ത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വന്റെ പ്രവൃത്തിക്കു തക്കവണ്ണം പകരം നല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നുഷ്യപുത്രൻ തന്റെ രാജ്യത്തിൽ വരുന്നതു കാണുവോളം മരണം ആസ്വദിക്കാത്തവർ ചിലർ ഈ നില്ക്കുന്നവ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ു എന്നു ഞാൻ സത്യമായിട്ടു നിങ്ങളോടു പറയ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2026-09-07T00:04:34Z</dcterms:created>
  <dcterms:modified xsi:type="dcterms:W3CDTF">2026-09-07T00:04:34Z</dcterms:modified>
  <dc:title>മത്തായി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