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Override PartName="/ppt/slides/slide112.xml" ContentType="application/vnd.openxmlformats-officedocument.presentationml.slide+xml"/>
  <Override PartName="/ppt/notesSlides/notesSlide112.xml" ContentType="application/vnd.openxmlformats-officedocument.presentationml.notesSlide+xml"/>
  <Override PartName="/ppt/slides/slide113.xml" ContentType="application/vnd.openxmlformats-officedocument.presentationml.slide+xml"/>
  <Override PartName="/ppt/notesSlides/notesSlide113.xml" ContentType="application/vnd.openxmlformats-officedocument.presentationml.notesSlide+xml"/>
  <Override PartName="/ppt/slides/slide114.xml" ContentType="application/vnd.openxmlformats-officedocument.presentationml.slide+xml"/>
  <Override PartName="/ppt/notesSlides/notesSlide114.xml" ContentType="application/vnd.openxmlformats-officedocument.presentationml.notesSlide+xml"/>
  <Override PartName="/ppt/slides/slide115.xml" ContentType="application/vnd.openxmlformats-officedocument.presentationml.slide+xml"/>
  <Override PartName="/ppt/notesSlides/notesSlide115.xml" ContentType="application/vnd.openxmlformats-officedocument.presentationml.notesSlide+xml"/>
  <Override PartName="/ppt/slides/slide116.xml" ContentType="application/vnd.openxmlformats-officedocument.presentationml.slide+xml"/>
  <Override PartName="/ppt/notesSlides/notesSlide116.xml" ContentType="application/vnd.openxmlformats-officedocument.presentationml.notesSlide+xml"/>
  <Override PartName="/ppt/slides/slide117.xml" ContentType="application/vnd.openxmlformats-officedocument.presentationml.slide+xml"/>
  <Override PartName="/ppt/notesSlides/notesSlide117.xml" ContentType="application/vnd.openxmlformats-officedocument.presentationml.notesSlide+xml"/>
  <Override PartName="/ppt/slides/slide118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119.xml" ContentType="application/vnd.openxmlformats-officedocument.presentationml.slide+xml"/>
  <Override PartName="/ppt/notesSlides/notesSlide119.xml" ContentType="application/vnd.openxmlformats-officedocument.presentationml.notesSlide+xml"/>
  <Override PartName="/ppt/slides/slide120.xml" ContentType="application/vnd.openxmlformats-officedocument.presentationml.slide+xml"/>
  <Override PartName="/ppt/notesSlides/notesSlide120.xml" ContentType="application/vnd.openxmlformats-officedocument.presentationml.notesSlide+xml"/>
  <Override PartName="/ppt/slides/slide121.xml" ContentType="application/vnd.openxmlformats-officedocument.presentationml.slide+xml"/>
  <Override PartName="/ppt/notesSlides/notesSlide121.xml" ContentType="application/vnd.openxmlformats-officedocument.presentationml.notesSlide+xml"/>
  <Override PartName="/ppt/slides/slide122.xml" ContentType="application/vnd.openxmlformats-officedocument.presentationml.slide+xml"/>
  <Override PartName="/ppt/notesSlides/notesSlide122.xml" ContentType="application/vnd.openxmlformats-officedocument.presentationml.notesSlide+xml"/>
  <Override PartName="/ppt/slides/slide123.xml" ContentType="application/vnd.openxmlformats-officedocument.presentationml.slide+xml"/>
  <Override PartName="/ppt/notesSlides/notesSlide123.xml" ContentType="application/vnd.openxmlformats-officedocument.presentationml.notesSlide+xml"/>
  <Override PartName="/ppt/slides/slide124.xml" ContentType="application/vnd.openxmlformats-officedocument.presentationml.slide+xml"/>
  <Override PartName="/ppt/notesSlides/notesSlide124.xml" ContentType="application/vnd.openxmlformats-officedocument.presentationml.notesSlide+xml"/>
  <Override PartName="/ppt/slides/slide125.xml" ContentType="application/vnd.openxmlformats-officedocument.presentationml.slide+xml"/>
  <Override PartName="/ppt/notesSlides/notesSlide125.xml" ContentType="application/vnd.openxmlformats-officedocument.presentationml.notesSlide+xml"/>
  <Override PartName="/ppt/slides/slide126.xml" ContentType="application/vnd.openxmlformats-officedocument.presentationml.slide+xml"/>
  <Override PartName="/ppt/notesSlides/notesSlide126.xml" ContentType="application/vnd.openxmlformats-officedocument.presentationml.notesSlide+xml"/>
  <Override PartName="/ppt/slides/slide127.xml" ContentType="application/vnd.openxmlformats-officedocument.presentationml.slide+xml"/>
  <Override PartName="/ppt/notesSlides/notesSlide127.xml" ContentType="application/vnd.openxmlformats-officedocument.presentationml.notesSlide+xml"/>
  <Override PartName="/ppt/slides/slide128.xml" ContentType="application/vnd.openxmlformats-officedocument.presentationml.slide+xml"/>
  <Override PartName="/ppt/notesSlides/notesSlide128.xml" ContentType="application/vnd.openxmlformats-officedocument.presentationml.notesSlide+xml"/>
  <Override PartName="/ppt/slides/slide129.xml" ContentType="application/vnd.openxmlformats-officedocument.presentationml.slide+xml"/>
  <Override PartName="/ppt/notesSlides/notesSlide129.xml" ContentType="application/vnd.openxmlformats-officedocument.presentationml.notesSlide+xml"/>
  <Override PartName="/ppt/slides/slide130.xml" ContentType="application/vnd.openxmlformats-officedocument.presentationml.slide+xml"/>
  <Override PartName="/ppt/notesSlides/notesSlide130.xml" ContentType="application/vnd.openxmlformats-officedocument.presentationml.notesSlide+xml"/>
  <Override PartName="/ppt/slides/slide131.xml" ContentType="application/vnd.openxmlformats-officedocument.presentationml.slide+xml"/>
  <Override PartName="/ppt/notesSlides/notesSlide131.xml" ContentType="application/vnd.openxmlformats-officedocument.presentationml.notesSlide+xml"/>
  <Override PartName="/ppt/slides/slide132.xml" ContentType="application/vnd.openxmlformats-officedocument.presentationml.slide+xml"/>
  <Override PartName="/ppt/notesSlides/notesSlide132.xml" ContentType="application/vnd.openxmlformats-officedocument.presentationml.notesSlide+xml"/>
  <Override PartName="/ppt/slides/slide133.xml" ContentType="application/vnd.openxmlformats-officedocument.presentationml.slide+xml"/>
  <Override PartName="/ppt/notesSlides/notesSlide133.xml" ContentType="application/vnd.openxmlformats-officedocument.presentationml.notesSlide+xml"/>
  <Override PartName="/ppt/slides/slide134.xml" ContentType="application/vnd.openxmlformats-officedocument.presentationml.slide+xml"/>
  <Override PartName="/ppt/notesSlides/notesSlide1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presProps" Target="presProps.xml"/>
  <Relationship Id="rId138" Type="http://schemas.openxmlformats.org/officeDocument/2006/relationships/viewProps" Target="viewProps.xml"/>
  <Relationship Id="rId1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ஏற்றகாலத்தில் உன் தேசத்திலே மழை பெய்யவும், நீ கையிட்டுச்செய்யும் வேலைகளையெல்லாம் ஆசீர்வதிக்கவும், கர்த்தர் உனக்குத் தமது நல்ல பொக்கிஷசாலையாகிய வானத்தைத் திறப்பார்; நீ அநேகம் ஜாதிகளுக்குக் கடன்கொடுப்பாய். நீயோ கடன் வாங்காதிருப்பாய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வருகையிலும் ஆசீர்வதிக்கப்பட்டிருப்பாய், நீ போகையிலும் ஆசீர்வதிக்கப்பட்டிருப்பாய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 குமாரரையும் குமாரத்திகளையும் பெறுவாய், ஆனாலும் அவர்கள் உன்னோடேகூட இரார்கள்; அவர்கள் சிறைப்பட்டுப்போவார்கள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 குமாரரையும் குமாரத்திகளையும் பெறுவாய், ஆனாலும் அவர்கள் உன்னோடேகூட இரார்கள்; அவர்கள் சிறைப்பட்டுப்போவார்கள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க்கு விரோதமாய் எழும்பும் உன் சத்துருக்களைக் கர்த்தர் உனக்குமுன்பாக முறிய அடிக்கப்படும்படி ஒப்புக்கொடுப்பார்; ஒரு வழியாய் உனக்கு எதிராகப் புறப்பட்டு வருவார்கள்; ஏழு வழியாய் உனக்கு முன்பாக ஓடிப்போவார்கள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க்கு விரோதமாய் எழும்பும் உன் சத்துருக்களைக் கர்த்தர் உனக்குமுன்பாக முறிய அடிக்கப்படும்படி ஒப்புக்கொடுப்பார்; ஒரு வழியாய் உனக்கு எதிராகப் புறப்பட்டு வருவார்கள்; ஏழு வழியாய் உனக்கு முன்பாக ஓடிப்போவார்கள்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ன் மரங்களெல்லாவற்றையும் உன் நிலத்தின் கனிகளையும் விட்டில் பட்சித்துப்போடும்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ன் நடுவிலிருக்கிற அந்நியன் உனக்கு மேற்பட்டு மேன்மேலும் உயர்ந்திருப்பான்; நீ மிகவும் தாழ்த்தப்பட்டுப்போவாய்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ன் உன்னிடத்தில் கடன்படான்; நீ அவனிடத்தில் கடன்படுவாய்; அவன் தலையாயிருப்பான், நீ வாலாயிருப்பாய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ன் உன்னிடத்தில் கடன்படான்; நீ அவனிடத்தில் கடன்படுவாய்; அவன் தலையாயிருப்பான், நீ வாலாயிருப்பாய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தேவனாகிய கர்த்தர் உனக்குவிதிக்கத்தக்க அவருடைய கற்பனைகளையும் கட்டளைகளையும் கைக்கொள்ளும்படி, நீ அவர் சத்தத்திற்குச் செவிகொடாதபடியினால், இந்தச் சாபங்கள் எல்லாம் உன்மேல் வந்து, நீ அழியுமட்டும் உன்னைத்தொடர்ந்து பிடி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ஏற்றகாலத்தில் உன் தேசத்திலே மழை பெய்யவும், நீ கையிட்டுச்செய்யும் வேலைகளையெல்லாம் ஆசீர்வதிக்கவும், கர்த்தர் உனக்குத் தமது நல்ல பொக்கிஷசாலையாகிய வானத்தைத் திறப்பார்; நீ அநேகம் ஜாதிகளுக்குக் கடன்கொடுப்பாய். நீயோ கடன் வாங்காதிருப்பாய்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தேவனாகிய கர்த்தர் உனக்குவிதிக்கத்தக்க அவருடைய கற்பனைகளையும் கட்டளைகளையும் கைக்கொள்ளும்படி, நீ அவர் சத்தத்திற்குச் செவிகொடாதபடியினால், இந்தச் சாபங்கள் எல்லாம் உன்மேல் வந்து, நீ அழியுமட்டும் உன்னைத்தொடர்ந்து பிடித்து,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தேவனாகிய கர்த்தர் உனக்குவிதிக்கத்தக்க அவருடைய கற்பனைகளையும் கட்டளைகளையும் கைக்கொள்ளும்படி, நீ அவர் சத்தத்திற்குச் செவிகொடாதபடியினால், இந்தச் சாபங்கள் எல்லாம் உன்மேல் வந்து, நீ அழியுமட்டும் உன்னைத்தொடர்ந்து பிடித்து,]]></a:t>
            </a: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உன்னிலும் உன் சந்ததியிலும் என்றைக்கும் அடையாளமாகவும் அற்புதமாகவும் இருக்கும்.]]></a:t>
            </a:r>
          </a:p>
        </p:txBody>
      </p:sp>
    </p:spTree>
  </p:cSld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சகலமும் பரிபூரணமாயிருக்கையில், நீ மனமகிழ்ச்சியோடும் களிப்போடும் உன் தேவனாகிய கர்த்தரைச் சேவியாமற்போனதினிமித்தம்,]]></a:t>
            </a:r>
          </a:p>
        </p:txBody>
      </p:sp>
    </p:spTree>
  </p:cSld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சகலமும் பரிபூரணமாயிருக்கையில், நீ மனமகிழ்ச்சியோடும் களிப்போடும் உன் தேவனாகிய கர்த்தரைச் சேவியாமற்போனதினிமித்தம்,]]></a:t>
            </a:r>
          </a:p>
        </p:txBody>
      </p:sp>
    </p:spTree>
  </p:cSld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திரட்சியிலே வானத்து நட்சத்திரங்களைப்போல் இருந்த நீங்கள், உங்கள் தேவனாகிய கர்த்தரின் சத்தத்திற்குச் செவிகொடாமற்போனதினால், கொஞ்சம் ஜனமாய்ப்போவீர்கள்.]]></a:t>
            </a:r>
          </a:p>
        </p:txBody>
      </p:sp>
    </p:spTree>
  </p:cSld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திரட்சியிலே வானத்து நட்சத்திரங்களைப்போல் இருந்த நீங்கள், உங்கள் தேவனாகிய கர்த்தரின் சத்தத்திற்குச் செவிகொடாமற்போனதினால், கொஞ்சம் ஜனமாய்ப்போவீர்கள்.]]></a:t>
            </a:r>
          </a:p>
        </p:txBody>
      </p:sp>
    </p:spTree>
  </p:cSld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திரட்சியிலே வானத்து நட்சத்திரங்களைப்போல் இருந்த நீங்கள், உங்கள் தேவனாகிய கர்த்தரின் சத்தத்திற்குச் செவிகொடாமற்போனதினால், கொஞ்சம் ஜனமாய்ப்போவீர்கள்.]]></a:t>
            </a:r>
          </a:p>
        </p:txBody>
      </p:sp>
    </p:spTree>
  </p:cSld>
</p:notes>
</file>

<file path=ppt/notesSlides/notesSlide1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கர்த்தர் உங்களுக்கு நன்மை செய்யுமளவும் உங்களைப் பெருகப்பண்ணவும் எப்படி உங்கள் மேல் இரம்மியமாயிருந்தாரோ, அப்படியே கர்த்தர் உங்களை அழிக்கவும் உங்களை அதம்பண்ணவும் இரம்மியமாயிருப்பார்; நீங்கள் சுதந்தரிக்கப்போகிற தேசத்திலிருந்து பிடுங்கிப்போடப்படுவீர்கள்.]]></a:t>
            </a:r>
          </a:p>
        </p:txBody>
      </p:sp>
    </p:spTree>
  </p:cSld>
</p:notes>
</file>

<file path=ppt/notesSlides/notesSlide1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கர்த்தர் உங்களுக்கு நன்மை செய்யுமளவும் உங்களைப் பெருகப்பண்ணவும் எப்படி உங்கள் மேல் இரம்மியமாயிருந்தாரோ, அப்படியே கர்த்தர் உங்களை அழிக்கவும் உங்களை அதம்பண்ணவும் இரம்மியமாயிருப்பார்; நீங்கள் சுதந்தரிக்கப்போகிற தேசத்திலிருந்து பிடுங்கிப்போடப்படுவ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ஏற்றகாலத்தில் உன் தேசத்திலே மழை பெய்யவும், நீ கையிட்டுச்செய்யும் வேலைகளையெல்லாம் ஆசீர்வதிக்கவும், கர்த்தர் உனக்குத் தமது நல்ல பொக்கிஷசாலையாகிய வானத்தைத் திறப்பார்; நீ அநேகம் ஜாதிகளுக்குக் கடன்கொடுப்பாய். நீயோ கடன் வாங்காதிருப்பாய்.]]></a:t>
            </a:r>
          </a:p>
        </p:txBody>
      </p:sp>
    </p:spTree>
  </p:cSld>
</p:notes>
</file>

<file path=ppt/notesSlides/notesSlide1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கர்த்தர் உங்களுக்கு நன்மை செய்யுமளவும் உங்களைப் பெருகப்பண்ணவும் எப்படி உங்கள் மேல் இரம்மியமாயிருந்தாரோ, அப்படியே கர்த்தர் உங்களை அழிக்கவும் உங்களை அதம்பண்ணவும் இரம்மியமாயிருப்பார்; நீங்கள் சுதந்தரிக்கப்போகிற தேசத்திலிருந்து பிடுங்கிப்போடப்படுவீர்கள்.]]></a:t>
            </a:r>
          </a:p>
        </p:txBody>
      </p:sp>
    </p:spTree>
  </p:cSld>
</p:notes>
</file>

<file path=ppt/notesSlides/notesSlide1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கர்த்தர் உன்னைப் பூமியின் ஒரு முனைதுவக்கி பூமியின் மறுமுனைமட்டும் இருக்கிற எல்லா ஜனங்களுக்குள்ளும் சிதற அடிப்பார்; அங்கே நீயும் உன் பிதாக்களும் அறியாத மரமும் கல்லுமான அந்நிய தேவர்களைச் சேவிப்பாய்.]]></a:t>
            </a:r>
          </a:p>
        </p:txBody>
      </p:sp>
    </p:spTree>
  </p:cSld>
</p:notes>
</file>

<file path=ppt/notesSlides/notesSlide1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கர்த்தர் உன்னைப் பூமியின் ஒரு முனைதுவக்கி பூமியின் மறுமுனைமட்டும் இருக்கிற எல்லா ஜனங்களுக்குள்ளும் சிதற அடிப்பார்; அங்கே நீயும் உன் பிதாக்களும் அறியாத மரமும் கல்லுமான அந்நிய தேவர்களைச் சேவிப்பாய்.]]></a:t>
            </a:r>
          </a:p>
        </p:txBody>
      </p:sp>
    </p:spTree>
  </p:cSld>
</p:notes>
</file>

<file path=ppt/notesSlides/notesSlide1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ந்த ஜாதிகளுக்குள்ளே உனக்கு இளைப்பாறுதல் இராது; உன் உள்ளங்கால்கள் தங்கித் தரிக்க இடமும் இராது; அங்கே கர்த்தர் உனக்குத் தத்தளிக்கிற இருதயத்தையும், சோர்ந்துபோகிற கண்களையும், மனச்சஞ்சலத்தையும் கொடுப்பார்.]]></a:t>
            </a:r>
          </a:p>
        </p:txBody>
      </p:sp>
    </p:spTree>
  </p:cSld>
</p:notes>
</file>

<file path=ppt/notesSlides/notesSlide1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ந்த ஜாதிகளுக்குள்ளே உனக்கு இளைப்பாறுதல் இராது; உன் உள்ளங்கால்கள் தங்கித் தரிக்க இடமும் இராது; அங்கே கர்த்தர் உனக்குத் தத்தளிக்கிற இருதயத்தையும், சோர்ந்துபோகிற கண்களையும், மனச்சஞ்சலத்தையும் கொடுப்பார்.]]></a:t>
            </a:r>
          </a:p>
        </p:txBody>
      </p:sp>
    </p:spTree>
  </p:cSld>
</p:notes>
</file>

<file path=ppt/notesSlides/notesSlide1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உன் ஜீவன் உனக்குச் சந்தேகத்தில் ஊசலாடும்; உன் ஜீவனைப்பற்றி நம்பிக்கையில்லாமல் இரவும் பகலும் திகில்கொண்டிருப்பாய்.]]></a:t>
            </a:r>
          </a:p>
        </p:txBody>
      </p:sp>
    </p:spTree>
  </p:cSld>
</p:notes>
</file>

<file path=ppt/notesSlides/notesSlide1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உன் ஜீவன் உனக்குச் சந்தேகத்தில் ஊசலாடும்; உன் ஜீவனைப்பற்றி நம்பிக்கையில்லாமல் இரவும் பகலும் திகில்கொண்டிருப்பாய்.]]></a:t>
            </a:r>
          </a:p>
        </p:txBody>
      </p:sp>
    </p:spTree>
  </p:cSld>
</p:notes>
</file>

<file path=ppt/notesSlides/notesSlide1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நீ பயப்படும் உன் இருதயத்தின் திகிலினாலும், உன் கண்கள் காணும் காட்சியினாலும், விடியற்காலத்தில் எப்பொழுது சாயங்காலம் வருமோ என்றும், சாயங்காலத்தில், எப்பொழுது விடியற்காலம் வருமோ என்றும் சொல்லுவாய்.]]></a:t>
            </a:r>
          </a:p>
        </p:txBody>
      </p:sp>
    </p:spTree>
  </p:cSld>
</p:notes>
</file>

<file path=ppt/notesSlides/notesSlide1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நீ பயப்படும் உன் இருதயத்தின் திகிலினாலும், உன் கண்கள் காணும் காட்சியினாலும், விடியற்காலத்தில் எப்பொழுது சாயங்காலம் வருமோ என்றும், சாயங்காலத்தில், எப்பொழுது விடியற்காலம் வருமோ என்றும் சொல்லுவாய்.]]></a:t>
            </a:r>
          </a:p>
        </p:txBody>
      </p:sp>
    </p:spTree>
  </p:cSld>
</p:notes>
</file>

<file path=ppt/notesSlides/notesSlide1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நீ பயப்படும் உன் இருதயத்தின் திகிலினாலும், உன் கண்கள் காணும் காட்சியினாலும், விடியற்காலத்தில் எப்பொழுது சாயங்காலம் வருமோ என்றும், சாயங்காலத்தில், எப்பொழுது விடியற்காலம் வருமோ என்றும் சொல்லுவாய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ன்று நான் உங்களுக்கு விதிக்கிற வார்த்தைகள் யாவையும் விட்டு விலகி வேறே தேவர்களைச் சேவிக்கும்படி, நீ வலதுபுறம் இடதுபுறம் சாயாமல்,]]></a:t>
            </a:r>
          </a:p>
        </p:txBody>
      </p:sp>
    </p:spTree>
  </p:cSld>
</p:notes>
</file>

<file path=ppt/notesSlides/notesSlide1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இனிக் காணாதிருப்பாய் என்று நான் உனக்குச் சொன்னவழியாய், கர்த்தர் உன்னைக் கப்பல்களிலே எகிப்திற்குத் திரும்பக் கொண்டுபோகப்பண்ணுவார்; அங்கே உங்கள் சத்துருக்களுக்கு வேலைக்காரராகவும் வேலைக்காரிகளாகவும் விற்கப்படுவீர்கள்; உங்களைக் கொள்வாரும் இல்லாதிருப்பார்கள் என்றான்.]]></a:t>
            </a:r>
          </a:p>
        </p:txBody>
      </p:sp>
    </p:spTree>
  </p:cSld>
</p:notes>
</file>

<file path=ppt/notesSlides/notesSlide1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இனிக் காணாதிருப்பாய் என்று நான் உனக்குச் சொன்னவழியாய், கர்த்தர் உன்னைக் கப்பல்களிலே எகிப்திற்குத் திரும்பக் கொண்டுபோகப்பண்ணுவார்; அங்கே உங்கள் சத்துருக்களுக்கு வேலைக்காரராகவும் வேலைக்காரிகளாகவும் விற்கப்படுவீர்கள்; உங்களைக் கொள்வாரும் இல்லாதிருப்பார்கள் என்றான்.]]></a:t>
            </a:r>
          </a:p>
        </p:txBody>
      </p:sp>
    </p:spTree>
  </p:cSld>
</p:notes>
</file>

<file path=ppt/notesSlides/notesSlide1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இனிக் காணாதிருப்பாய் என்று நான் உனக்குச் சொன்னவழியாய், கர்த்தர் உன்னைக் கப்பல்களிலே எகிப்திற்குத் திரும்பக் கொண்டுபோகப்பண்ணுவார்; அங்கே உங்கள் சத்துருக்களுக்கு வேலைக்காரராகவும் வேலைக்காரிகளாகவும் விற்கப்படுவீர்கள்; உங்களைக் கொள்வாரும் இல்லாதிருப்பார்கள் என்றான்.]]></a:t>
            </a:r>
          </a:p>
        </p:txBody>
      </p:sp>
    </p:spTree>
  </p:cSld>
</p:notes>
</file>

<file path=ppt/notesSlides/notesSlide1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es]]></a:t>
            </a:r>
          </a:p>
        </p:txBody>
      </p:sp>
    </p:spTree>
  </p:cSld>
</p:notes>
</file>

<file path=ppt/notesSlides/notesSlide1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es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ன்று நான் உங்களுக்கு விதிக்கிற வார்த்தைகள் யாவையும் விட்டு விலகி வேறே தேவர்களைச் சேவிக்கும்படி, நீ வலதுபுறம் இடதுபுறம் சாயாமல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நான் உனக்கு விதிக்கிற உன் தேவனாகிய கர்த்தரின் கட்டளைகளை கைக்கொள்ளவும் அவைகளின்படி நடக்கவும் அவைகளுக்குச் செவிகொடுத்துவந்தால், கர்த்தர் உன்னை வாலாக்காமல் தலையாக்குவார், நீ கீழாகாமல் மேலாவாய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நான் உனக்கு விதிக்கிற உன் தேவனாகிய கர்த்தரின் கட்டளைகளை கைக்கொள்ளவும் அவைகளின்படி நடக்கவும் அவைகளுக்குச் செவிகொடுத்துவந்தால், கர்த்தர் உன்னை வாலாக்காமல் தலையாக்குவார், நீ கீழாகாமல் மேலாவாய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ன்று நான் உனக்கு விதிக்கிற உன் தேவனாகிய கர்த்தருடைய எல்லாக் கற்பனைகளின்படியும் கட்டளைகளின்படியும் நடக்கக் கவனமாயிருக்கிறதற்கு, அவர் சத்தத்திற்குச் செவிகொடாதேபோவாயாகில், இப்பொழுது சொல்லப்படும் சாபங்களெல்லாம் உன்மேல் வந்து உனக்குப் பலி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ன்று நான் உனக்கு விதிக்கிற உன் தேவனாகிய கர்த்தருடைய எல்லாக் கற்பனைகளின்படியும் கட்டளைகளின்படியும் நடக்கக் கவனமாயிருக்கிறதற்கு, அவர் சத்தத்திற்குச் செவிகொடாதேபோவாயாகில், இப்பொழுது சொல்லப்படும் சாபங்களெல்லாம் உன்மேல் வந்து உனக்குப் பலி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ட்டணத்திலும் சபிக்கப்பட்டிருப்பாய், வெளியிலும் சபிக்கப்பட்டிருப்ப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உன் களஞ்சியங்களிலும், நீ கையிடும் எல்லா வேலையிலும் உனக்கு ஆசீர்வாதம் கட்டளையிடுவார்; உன் தேவனாகிய கர்த்தர் உனக்குக் கொடுக்கும் தேசத்திலே உன்னை ஆசீர்வதிப்ப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கூடையும், மாப்பிசைகிற உன் தொட்டியும் சபிக்கப்பட்ட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கர்ப்பத்தின் கனியும், உன் நிலத்தின் கனியும், உன் மாடுகளின் பெருக்கமும், உன் ஆடுகளின் மந்தைகளும் சபிக்கப்பட்ட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வருகையிலும் சபிக்கப்பட்டிருப்பாய், நீ போகையிலும் சபிக்கப்பட்டிருப்ப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னைவிட்டு விலகி நீ செய்துவருகிற உன் துர்க்கிரியைகளினிமித்தம் சீக்கிரத்தில் கெட்டுப்போய் அழியுமட்டும், நீ கையிட்டுச் செய்கிறதெல்லாவற்றிலும் கர்த்தர் உனக்குச் சாபத்தையும் சஞ்சலத்தையும் கேட்டையும் வரப்பண்ண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னைவிட்டு விலகி நீ செய்துவருகிற உன் துர்க்கிரியைகளினிமித்தம் சீக்கிரத்தில் கெட்டுப்போய் அழியுமட்டும், நீ கையிட்டுச் செய்கிறதெல்லாவற்றிலும் கர்த்தர் உனக்குச் சாபத்தையும் சஞ்சலத்தையும் கேட்டையும் வரப்பண்ணுவ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சுதந்தரிக்கும் தேசத்தில் கர்த்தர் உன்னை நிர்மூலமாக்குமட்டும் கொள்ளை நோய் உன்னைப் பிடித்துக்கொள்ளப்பண்ணுவ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சுதந்தரிக்கும் தேசத்தில் கர்த்தர் உன்னை நிர்மூலமாக்குமட்டும் கொள்ளை நோய் உன்னைப் பிடித்துக்கொள்ளப்பண்ணுவ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உன்னை ஈளையினாலும், காய்ச்சலினாலும் உஷ்ணத்தினாலும், எரிபந்தத்தினாலும், வறட்சியினாலும், கருக்காயினாலும், விஷப்பனியினாலும் வாதிப்பார்; நீ அழியுமட்டும் இவைகள் உன்னைப் பின்தொடர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உன்னை ஈளையினாலும், காய்ச்சலினாலும் உஷ்ணத்தினாலும், எரிபந்தத்தினாலும், வறட்சியினாலும், கருக்காயினாலும், விஷப்பனியினாலும் வாதிப்பார்; நீ அழியுமட்டும் இவைகள் உன்னைப் பின்தொடர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லைக்குமேலுள்ள வானம் வெண்கலமும், உனக்குக் கீழுள்ள பூமி இரும்புமாய் இ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உன் களஞ்சியங்களிலும், நீ கையிடும் எல்லா வேலையிலும் உனக்கு ஆசீர்வாதம் கட்டளையிடுவார்; உன் தேவனாகிய கர்த்தர் உனக்குக் கொடுக்கும் தேசத்திலே உன்னை ஆசீர்வதிப்ப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சகலமும் குறைவுபட்டு, பட்டினியோடும் தாகத்தோடும் நிர்வாணத்தோடும், கர்த்தர் உனக்கு விரோதமாய் அனுப்பும் சத்துருக்களைச் சேவிப்பாய்; அவர்கள் உன்னை அழித்துத் தீருமட்டும், இருப்பு நுகத்தடியை உன் கழுத்தின்மேல் போடுவ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சகலமும் குறைவுபட்டு, பட்டினியோடும் தாகத்தோடும் நிர்வாணத்தோடும், கர்த்தர் உனக்கு விரோதமாய் அனுப்பும் சத்துருக்களைச் சேவிப்பாய்; அவர்கள் உன்னை அழித்துத் தீருமட்டும், இருப்பு நுகத்தடியை உன் கழுத்தின்மேல் போட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சகலமும் குறைவுபட்டு, பட்டினியோடும் தாகத்தோடும் நிர்வாணத்தோடும், கர்த்தர் உனக்கு விரோதமாய் அனுப்பும் சத்துருக்களைச் சேவிப்பாய்; அவர்கள் உன்னை அழித்துத் தீருமட்டும், இருப்பு நுகத்தடியை உன் கழுத்தின்மேல் போட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சத்து மழையைக் கர்த்தர் புழுதியும் மண்ணுமாக பெய்யப்பண்ணுவார்; நீ அழியுமட்டும் அப்படியே வானத்திலிருந்து உன்மேல் இறங்கிவர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சத்து மழையைக் கர்த்தர் புழுதியும் மண்ணுமாக பெய்யப்பண்ணுவார்; நீ அழியுமட்டும் அப்படியே வானத்திலிருந்து உன்மேல் இறங்கிவர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கிழவன் என்று முகம்பாராமலும், வாலிபன் என்று இரங்காமலும் இருக்கும் கொடிய முகமுள்ளத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கிழவன் என்று முகம்பாராமலும், வாலிபன் என்று இரங்காமலும் இருக்கும் கொடிய முகமுள்ளத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சத்துருக்களுக்கு முன்பாக நீ முறிய அடிக்கப்படும்படி கர்த்தர் செய்வார்; ஒரு வழியாய் அவர்களுக்கு எதிராகப் புறப்படுவாய், ஏழு வழியாய் அவர்களுக்கு முன்பாக ஓடிப்போவாய்; நீ பூமியிலுள்ள எல்லா ராஜ்யங்களிலும் சிதறுண்டுபோவாய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சத்துருக்களுக்கு முன்பாக நீ முறிய அடிக்கப்படும்படி கர்த்தர் செய்வார்; ஒரு வழியாய் அவர்களுக்கு எதிராகப் புறப்படுவாய், ஏழு வழியாய் அவர்களுக்கு முன்பாக ஓடிப்போவாய்; நீ பூமியிலுள்ள எல்லா ராஜ்யங்களிலும் சிதறுண்டுபோவாய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பிணம் ஆகாயத்துப் பறவைகளுக்கும் பூமியின் மிருகங்களுக்கும் இரையாகும்; அவைகளை விரட்டுவாரில்லாதிருப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உன் தேவனாகிய கர்த்தரின் கட்டளைகளைக் கைக்கொண்டு, அவர் வழிகளில் நடக்கும்போது, கர்த்தர் உனக்கு ஆணையிட்டபடியே, உன்னைத் தமக்குப் பரிசுத்த ஜனமாக நிலைப்படுத்துவ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பிணம் ஆகாயத்துப் பறவைகளுக்கும் பூமியின் மிருகங்களுக்கும் இரையாகும்; அவைகளை விரட்டுவாரில்லாதிருப்ப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உனக்குத் தெரியாத பாஷையைப் பேசுகிறதுமான ஜாதியை வெகுதூரத்திலுள்ள பூமியின் கடையாந்தரத்திலிருந்து கர்த்தர் உன்மேல் கழுகு பறக்கும் வேகமாய் வரப்பண்ணுவ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குணமாகாதபடி கர்த்தர் உன்னை எகிப்தின் எரிபந்தமான பருக்களினாலும், மூலவியாதியினாலும், சொறியினாலும், சிரங்கினாலும் வாதிப்ப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ீ அழியுமட்டும் அந்த ஜாதியான் உன் மிருகஜீவன்களின் பலனையும், உன் நிலத்தின் கனியையும் புசிப்பான்; அவன் உன்னை அழித்துத் தீருமட்டும் உன் தானியத்திலும், திராட்சரசத்திலும், எண்ணெயிலும், உன் மந்தைகளிலுள்ள ஆடுமாடுகளிலும் உனக்கு ஒன்றும் மீதியாகவைக்கமா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ீ அழியுமட்டும் அந்த ஜாதியான் உன் மிருகஜீவன்களின் பலனையும், உன் நிலத்தின் கனியையும் புசிப்பான்; அவன் உன்னை அழித்துத் தீருமட்டும் உன் தானியத்திலும், திராட்சரசத்திலும், எண்ணெயிலும், உன் மந்தைகளிலுள்ள ஆடுமாடுகளிலும் உனக்கு ஒன்றும் மீதியாகவைக்கமா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உன் தேசமெங்கும் நீ நம்பியிருக்கும் உயரமும் அரணிப்பும் மதில்கள் விழுமளவும், அவன் உன் வாசல்களிலெங்கும் உன்னை முற்றிக்கைப்போடுவான்; உன் தேவனாகிய கர்த்தர் உனக்குக் கொடுத்த உன்னுடைய தேசமெங்குமுள்ள உன்னுடைய வாசல்கள்தோறும் உன்னை முற்றிக்கைப்போடுவ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உன் தேசமெங்கும் நீ நம்பியிருக்கும் உயரமும் அரணிப்பும் மதில்கள் விழுமளவும், அவன் உன் வாசல்களிலெங்கும் உன்னை முற்றிக்கைப்போடுவான்; உன் தேவனாகிய கர்த்தர் உனக்குக் கொடுத்த உன்னுடைய தேசமெங்குமுள்ள உன்னுடைய வாசல்கள்தோறும் உன்னை முற்றிக்கைப்போடுவ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உன் தேசமெங்கும் நீ நம்பியிருக்கும் உயரமும் அரணிப்பும் மதில்கள் விழுமளவும், அவன் உன் வாசல்களிலெங்கும் உன்னை முற்றிக்கைப்போடுவான்; உன் தேவனாகிய கர்த்தர் உனக்குக் கொடுத்த உன்னுடைய தேசமெங்குமுள்ள உன்னுடைய வாசல்கள்தோறும் உன்னை முற்றிக்கைப்போடுவ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உன் சத்துருக்கள் உன்னை முற்றிக்கைப்போட்டு நெருக்குங்காலத்தில், உன் தேவனாகிய கர்த்தர் உனக்குக் கொடுத்த உன் கர்ப்பக்கனியான உன் புத்திரபுத்திரிகளின் மாம்சத்தைத் தின்ப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உன் சத்துருக்கள் உன்னை முற்றிக்கைப்போட்டு நெருக்குங்காலத்தில், உன் தேவனாகிய கர்த்தர் உனக்குக் கொடுத்த உன் கர்ப்பக்கனியான உன் புத்திரபுத்திரிகளின் மாம்சத்தைத் தின்ப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உன் தேவனாகிய கர்த்தரின் கட்டளைகளைக் கைக்கொண்டு, அவர் வழிகளில் நடக்கும்போது, கர்த்தர் உனக்கு ஆணையிட்டபடியே, உன்னைத் தமக்குப் பரிசுத்த ஜனமாக நிலைப்படுத்துவ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உன் சத்துருக்கள் உன் வாசல்களிலும் உன்னை முற்றிக்கைப்போட்டு நெருக்குங்காலத்தில், உன்னிடத்தில் செருக்கும் சுகசெல்வமுமுள்ள மனிதன் சகலத்தையும் இழந்து, தன் இல்லாமையிலே தான் தின்னும் தன் பிள்ளைகளின் மாம்சத்திலே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உன் சத்துருக்கள் உன் வாசல்களிலும் உன்னை முற்றிக்கைப்போட்டு நெருக்குங்காலத்தில், உன்னிடத்தில் செருக்கும் சுகசெல்வமுமுள்ள மனிதன் சகலத்தையும் இழந்து, தன் இல்லாமையிலே தான் தின்னும் தன் பிள்ளைகளின் மாம்சத்திலே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தன் சகோதரனுக்காகிலும், தன் மார்பில் இருக்கிற மனைவிக்காகிலும், தனக்கு மீந்திருக்கிற தன் மக்களில் ஒருவனுக்காகிலும் கொஞ்சமேனும் கொடாதபடி அவர்கள்மேல் வன்கண்ணாயிருப்ப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தன் சகோதரனுக்காகிலும், தன் மார்பில் இருக்கிற மனைவிக்காகிலும், தனக்கு மீந்திருக்கிற தன் மக்களில் ஒருவனுக்காகிலும் கொஞ்சமேனும் கொடாதபடி அவர்கள்மேல் வன்கண்ணாயிருப்ப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ர்த்தர் உன்னைப் புத்திமயக்கத்தினாலும், குருட்டாட்டத்தினாலும், மனத்திகைப்பினாலும் வாதிப்ப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உன்னிடத்தில் சுகசெல்வத்தினாலும் செருக்கினாலும் தன் உள்ளங்காலைத் தரையின்மேல் வைக்க அஞ்சின செருக்கும் சுகசெல்வமுமுள்ள ஸ்திரீ தன் கால்களின் நடுவே புறப்பட்ட தன் நஞ்சுக்கொடியினிமித்தமும், தான் பெற்ற பிள்ளைகளினிமித்தமும், தன் மார்பில் இருக்கிற புருஷன்மேலும் தன் குமாரன்மேலும் தன் குமாரத்தியின்மேலும் வன்கண்ணாயிருப்பாள்;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உன்னிடத்தில் சுகசெல்வத்தினாலும் செருக்கினாலும் தன் உள்ளங்காலைத் தரையின்மேல் வைக்க அஞ்சின செருக்கும் சுகசெல்வமுமுள்ள ஸ்திரீ தன் கால்களின் நடுவே புறப்பட்ட தன் நஞ்சுக்கொடியினிமித்தமும், தான் பெற்ற பிள்ளைகளினிமித்தமும், தன் மார்பில் இருக்கிற புருஷன்மேலும் தன் குமாரன்மேலும் தன் குமாரத்தியின்மேலும் வன்கண்ணாயிருப்பாள்;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உன்னிடத்தில் சுகசெல்வத்தினாலும் செருக்கினாலும் தன் உள்ளங்காலைத் தரையின்மேல் வைக்க அஞ்சின செருக்கும் சுகசெல்வமுமுள்ள ஸ்திரீ தன் கால்களின் நடுவே புறப்பட்ட தன் நஞ்சுக்கொடியினிமித்தமும், தான் பெற்ற பிள்ளைகளினிமித்தமும், தன் மார்பில் இருக்கிற புருஷன்மேலும் தன் குமாரன்மேலும் தன் குமாரத்தியின்மேலும் வன்கண்ணாயிருப்பாள்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ுருடன் அந்தகாரத்திலே தடவித்திரிகிறதுபோல, நீ பட்டப்பகலிலே தடவிக்கொண்டு திரிவாய்; உன் வழிகளில் ஒன்றும் உனக்கு வாய்க்காதேபோம்; உதவிசெய்வாரில்லாமல் நீ எந்நாளும் ஒடுக்கப்படுகிறவனும் பறிகொடுக்கிறவனுமாய் இருப்பாய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ுருடன் அந்தகாரத்திலே தடவித்திரிகிறதுபோல, நீ பட்டப்பகலிலே தடவிக்கொண்டு திரிவாய்; உன் வழிகளில் ஒன்றும் உனக்கு வாய்க்காதேபோம்; உதவிசெய்வாரில்லாமல் நீ எந்நாளும் ஒடுக்கப்படுகிறவனும் பறிகொடுக்கிறவனுமாய் இருப்பாய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கர்த்தருடைய நாமம் எனக்குத் தரிக்கப்பட்டது என்று பூமியின் ஜனங்களெல்லாம் கண்டு, உனக்குப் பயப்படுவ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ுருடன் அந்தகாரத்திலே தடவித்திரிகிறதுபோல, நீ பட்டப்பகலிலே தடவிக்கொண்டு திரிவாய்; உன் வழிகளில் ஒன்றும் உனக்கு வாய்க்காதேபோம்; உதவிசெய்வாரில்லாமல் நீ எந்நாளும் ஒடுக்கப்படுகிறவனும் பறிகொடுக்கிறவனுமாய் இருப்பாய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உன் சத்துருக்கள் உன் வாசல்களில் உன்னை முற்றிக்கைப்போட்டு நெருக்குங்காலத்தில், சகலமும் குறைவுபடுவதினால், அவைகளை இரகசியமாய்த் தின்னுவ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உன் சத்துருக்கள் உன் வாசல்களில் உன்னை முற்றிக்கைப்போட்டு நெருக்குங்காலத்தில், சகலமும் குறைவுபடுவதினால், அவைகளை இரகசியமாய்த் தின்னுவ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ெண்ணை உனக்கு நியமிப்பாய், வேறொருவன் அவளுடன் சயனிப்பான்; வீட்டைக் கட்டுவாய், அதிலே குடியிருக்கமாட்டாய்; திராட்சத்தோட்டத்தை நாட்டுவாய், அதின் பலனை அனுபவிக்கமாட்டாய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ெண்ணை உனக்கு நியமிப்பாய், வேறொருவன் அவளுடன் சயனிப்பான்; வீட்டைக் கட்டுவாய், அதிலே குடியிருக்கமாட்டாய்; திராட்சத்தோட்டத்தை நாட்டுவாய், அதின் பலனை அனுபவிக்கமாட்டாய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உன் தேவனாகிய கர்த்தர் என்னும் மகிமையும் பயங்கரமுமான நாமத்திற்குப் பயப்படும்படிக்கு, நீ இந்தப் புஸ்தகத்தில் எழுதியிருக்கிற இந்த நியாயப்பிரமாண வார்த்தைகளின்படியெல்லாம் நடக்கக் கவனமாயிராவிட்டால்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உன் தேவனாகிய கர்த்தர் என்னும் மகிமையும் பயங்கரமுமான நாமத்திற்குப் பயப்படும்படிக்கு, நீ இந்தப் புஸ்தகத்தில் எழுதியிருக்கிற இந்த நியாயப்பிரமாண வார்த்தைகளின்படியெல்லாம் நடக்கக் கவனமாயிராவிட்டால்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் மாடுகள் உன் கண்களுக்கு முன்பாக அடிக்கப்படும், நீ அதில் ஒன்றும் புசிப்பதில்லை; உன் கழுதை உனக்கு முன்பாகக் கொள்ளையிட்டுக் கொண்டுபோகப்பட்டு, உனக்குத் திரும்ப அகப்படாமற்போம்; உன் ஆடுகள் உன் சத்துருக்களுக்குக் கொடுக்கப்படும்; விடுவிப்பார் ஒருவரும் உனக்கு இல்லாதிருப்ப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் மாடுகள் உன் கண்களுக்கு முன்பாக அடிக்கப்படும், நீ அதில் ஒன்றும் புசிப்பதில்லை; உன் கழுதை உனக்கு முன்பாகக் கொள்ளையிட்டுக் கொண்டுபோகப்பட்டு, உனக்குத் திரும்ப அகப்படாமற்போம்; உன் ஆடுகள் உன் சத்துருக்களுக்குக் கொடுக்கப்படும்; விடுவிப்பார் ஒருவரும் உனக்கு இல்லாதிருப்ப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் மாடுகள் உன் கண்களுக்கு முன்பாக அடிக்கப்படும், நீ அதில் ஒன்றும் புசிப்பதில்லை; உன் கழுதை உனக்கு முன்பாகக் கொள்ளையிட்டுக் கொண்டுபோகப்பட்டு, உனக்குத் திரும்ப அகப்படாமற்போம்; உன் ஆடுகள் உன் சத்துருக்களுக்குக் கொடுக்கப்படும்; விடுவிப்பார் ஒருவரும் உனக்கு இல்லாதிருப்ப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கர்த்தருடைய நாமம் எனக்குத் தரிக்கப்பட்டது என்று பூமியின் ஜனங்களெல்லாம் கண்டு, உனக்குப் பயப்படுவ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கர்த்தர் நீங்காத பெரிய வாதைகளாலும் நீங்காத கொடிய ரோகங்களாலும் உன்னையும் உன் சந்ததியையும் அதிசயமாய் வாதித்து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கர்த்தர் நீங்காத பெரிய வாதைகளாலும் நீங்காத கொடிய ரோகங்களாலும் உன்னையும் உன் சந்ததியையும் அதிசயமாய் வாதித்து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ன் குமாரரும் உன் குமாரத்திகளும் அந்நிய ஜனங்களுக்கு ஒப்புக்கொடுக்கப்படுவார்கள்; அவர்களைக் காண உன் கண்கள் நாடோறும் பார்த்துப்பார்த்துப் பூத்துப்போம்; உன் கையில் பெலனில்லாதிருக்கும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ன் குமாரரும் உன் குமாரத்திகளும் அந்நிய ஜனங்களுக்கு ஒப்புக்கொடுக்கப்படுவார்கள்; அவர்களைக் காண உன் கண்கள் நாடோறும் பார்த்துப்பார்த்துப் பூத்துப்போம்; உன் கையில் பெலனில்லாதிருக்க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உன் நிலத்தின் கனியையும், உன் பிரயாசத்தின் எல்லாப் பலனையும் நீ அறியாத ஜனங்கள் புசிப்பார்கள்; நீ சகலநாளும் ஒடுக்கப்பட்டும் நொறுக்கப்பட்டும் இருப்பாய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உன் நிலத்தின் கனியையும், உன் பிரயாசத்தின் எல்லாப் பலனையும் நீ அறியாத ஜனங்கள் புசிப்பார்கள்; நீ சகலநாளும் ஒடுக்கப்பட்டும் நொறுக்கப்பட்டும் இருப்பாய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ன்று நான் உனக்கு விதிக்கிற உன் தேவனாகிய கர்த்தருடைய கட்டளைகளின்படியெல்லாம் செய்ய நீ கவனமாயிருக்கும்படிக்கு, அவர் சத்தத்திற்கு உண்மையாய்ச் செவிகொடுப்பாயானால், உன் தேவனாகிய கர்த்தர் பூமியிலுள்ள சகல ஜாதிகளிலும் உன்னை மேன்மையாக வைப்ப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ன்று நான் உனக்கு விதிக்கிற உன் தேவனாகிய கர்த்தருடைய கட்டளைகளின்படியெல்லாம் செய்ய நீ கவனமாயிருக்கும்படிக்கு, அவர் சத்தத்திற்கு உண்மையாய்ச் செவிகொடுப்பாயானால், உன் தேவனாகிய கர்த்தர் பூமியிலுள்ள சகல ஜாதிகளிலும் உன்னை மேன்மையாக வைப்ப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ன்று நான் உனக்கு விதிக்கிற உன் தேவனாகிய கர்த்தருடைய கட்டளைகளின்படியெல்லாம் செய்ய நீ கவனமாயிருக்கும்படிக்கு, அவர் சத்தத்திற்கு உண்மையாய்ச் செவிகொடுப்பாயானால், உன் தேவனாகிய கர்த்தர் பூமியிலுள்ள சகல ஜாதிகளிலும் உன்னை மேன்மையாக வைப்ப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ன் கண்கள் காணும் காரியங்களினாலே மதிமயங்கிப்போவ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க்குக் கொடுப்பேன் என்று கர்த்தர் உன் பிதாக்களுக்கு ஆணையிட்டதேசத்தில், கர்த்தர் உன் கர்ப்பத்தின் கனியிலும், உன் மிருகஜீவன்களின் பலனிலும், உன் நிலத்தின் கனியிலும் உனக்குப் பரிபூரண நன்மை உண்டாகக் கட்டளையிடுவ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உன் தேவனாகிய கர்த்தரின் சத்தத்துக்குச் செவிகொடுக்கும்போது, இப்பொழுது சொல்லப்படும் ஆசீர்வாதங்களெல்லாம் உன்மேல் வந்து உனக்குப்பலிக்கும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உன் தேவனாகிய கர்த்தரின் சத்தத்துக்குச் செவிகொடுக்கும்போது, இப்பொழுது சொல்லப்படும் ஆசீர்வாதங்களெல்லாம் உன்மேல் வந்து உனக்குப்பலிக்கும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 உள்ளங்கால் தொடங்கி உச்சந்தலைமட்டும் குணமாகாதபடிக்கு, கர்த்தர் உன்னை முழங்கால்களிலும் தொடைகளிலும் கொடிய எரிபந்தப் பருக்களினாலே வாதிப்ப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நீ கண்டு பயந்த எகிப்து வியாதிகளெல்லாம் உன்மேல் வருவிப்பார்; அவைகள் உன்னைப் பற்றிக்கொள்ளும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உன்னையும், உனக்காக நீ ஏற்படுத்திக்கொண்ட ராஜாவையும், நீயும் உன் பிதாக்களும் அறியாத ஜாதிகளிடத்துக்குப் போகப்பண்ணுவார்; அங்கே நீ மரமும் கல்லுமான அந்நிய தேவர்களைச் சேவிப்பாய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உன்னையும், உனக்காக நீ ஏற்படுத்திக்கொண்ட ராஜாவையும், நீயும் உன் பிதாக்களும் அறியாத ஜாதிகளிடத்துக்குப் போகப்பண்ணுவார்; அங்கே நீ மரமும் கல்லுமான அந்நிய தேவர்களைச் சேவிப்பாய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உன்னையும், உனக்காக நீ ஏற்படுத்திக்கொண்ட ராஜாவையும், நீயும் உன் பிதாக்களும் அறியாத ஜாதிகளிடத்துக்குப் போகப்பண்ணுவார்; அங்கே நீ மரமும் கல்லுமான அந்நிய தேவர்களைச் சேவிப்பாய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பட்டணத்திலும் ஆசீர்வதிக்கப்பட்டிருப்பாய்; வெளியிலும் ஆசீர்வதிக்கப்பட்டிருப்பாய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இந்த நியாயப்பிரமாண புஸ்தகத்தில் எழுதியிராத எல்லாப் பிணியையும் வாதையையும் நீ அழியுமளவும் கர்த்தர் உன்மேல் வரப்பண்ணுவார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த்தர் உன்னைக் கொண்டுபோய்விடும் எல்லா ஜனங்களுக்குள்ளும் பிரமிப்பும் பழமொழியும் பரியாசச் சொல்லுமாவா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க்குக் கொடுப்பேன் என்று கர்த்தர் உன் பிதாக்களுக்கு ஆணையிட்டதேசத்தில், கர்த்தர் உன் கர்ப்பத்தின் கனியிலும், உன் மிருகஜீவன்களின் பலனிலும், உன் நிலத்தின் கனியிலும் உனக்குப் பரிபூரண நன்மை உண்டாகக் கட்டளையிடுவ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த்தர் உன்னைக் கொண்டுபோய்விடும் எல்லா ஜனங்களுக்குள்ளும் பிரமிப்பும் பழமொழியும் பரியாசச் சொல்லுமாவாய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கர்ப்பத்தின் கனியும், உன் நிலத்தின் கனியும், உன் மாடுகளின் பெருக்கமும், உன் ஆடுகளின் மந்தைகளுமாகிய உன் மிருகஜீவன்களின் பலனும் ஆசீர்வதிக்கப்பட்டிருக்கும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கர்ப்பத்தின் கனியும், உன் நிலத்தின் கனியும், உன் மாடுகளின் பெருக்கமும், உன் ஆடுகளின் மந்தைகளுமாகிய உன் மிருகஜீவன்களின் பலனும் ஆசீர்வதிக்கப்பட்டிருக்கும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மிகுந்த விதையை வயலுக்குக் கொண்டுபோவாய், கொஞ்சம் அறுப்பாய்; வெட்டுக்கிளி அதைப் பட்சித்துப்போடும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மிகுந்த விதையை வயலுக்குக் கொண்டுபோவாய், கொஞ்சம் அறுப்பாய்; வெட்டுக்கிளி அதைப் பட்சித்துப்போடும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ிராட்சத்தோட்டங்களை நாட்டிப்பயிரிடுவாய், ஆனாலும் நீ திராட்சரசம் குடிப்பதும் இல்லை, திராட்சப்பழங்களைச் சேர்ப்பதும் இல்லை; பூச்சி அதைத் தின்று போடும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ிராட்சத்தோட்டங்களை நாட்டிப்பயிரிடுவாய், ஆனாலும் நீ திராட்சரசம் குடிப்பதும் இல்லை, திராட்சப்பழங்களைச் சேர்ப்பதும் இல்லை; பூச்சி அதைத் தின்று போடும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கூடையும், மாப்பிசைகிற உன் தொட்டியும் ஆசீர்வதிக்கப்பட்டிருக்கும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ஒலிவமரங்கள் உன் எல்லைகளிலெங்கும் இருக்கும், ஆனாலும் அதின் எண்ணெயை நீ பூசிக்கொள்வதில்லை; உன் ஒலிவமரத்தின் பிஞ்சுகள் உதிர்ந்துபோம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ஒலிவமரங்கள் உன் எல்லைகளிலெங்கும் இருக்கும், ஆனாலும் அதின் எண்ணெயை நீ பூசிக்கொள்வதில்லை; உன் ஒலிவமரத்தின் பிஞ்சுகள் உதிர்ந்துப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2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3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4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5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6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7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8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9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0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2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3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4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5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6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7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8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9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0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2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3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4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തക്കസമയത്തു നിന്റെ ദേശത്തിന്നു മഴ തരുവാനും നിന്റെ വേല ഒക്കെയും അനുഗ്രഹിപ്പാനും യഹോവ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കത്തു വരുമ്പോൾ നീ അനുഗ്രഹിക്കപ്പെടും. പുറത്തു പോകുമ്പോൾ നീ അനുഗ്രഹിക്ക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നീ പുത്രന്മാരെയും പുത്രിമാരെയും ജനിപ്പിക്കും; എങ്കിലും അവർ നിനക്കു ഇരിക്കയില്ല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വാസത്തിലേക്കു പോകേണ്ടി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ിന്നോടു എതിർക്കുന്ന ശത്രുക്കളെ യഹോവ നിന്റെ മുമ്പിൽ തോല്ക്കുമാറാക്കും; അവർ ഒരു വഴിയായി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രെ വരും; ഏഴു വഴിയായി നിന്റെ മുമ്പിൽ നിന്നു ഓടിപ്പോ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നിന്റെ വൃക്ഷങ്ങളും നിന്റെ ഭൂമിയുടെ ഫലവും എല്ലാം പുഴു തിന്ന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നിന്റെ ഇടയിലുള്ള പരദേശി നിനക്കു മീതെ ഉയർന്നുയർന്നു വരും; നീയോ താണുതാണുപോ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അവർ നിനക്കു വായിപ്പ തരും; അവന്നു വായിപ്പ കൊടുപ്പാൻ നിനക്കു ഉണ്ടാകയില്ല; അവൻ തലയും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ലുമാ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നിന്റെ ദൈവമായ യഹോവയുടെ വാക്കു കേട്ടു അവൻ നിന്നോടു കല്പിച്ചിട്ടുള്ള കല്പനകളും ചട്ട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റെ നല്ല ഭണ്ഡാരമായ ആകാശം തുറക്കും; നീ അനേകം ജാതികൾക്കു വായിപ്പ കൊടുക്കും; എന്നാൽ നീ വായിപ്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മാണിച്ചു നടക്കായ്കകൊണ്ടു ഈ ശാപം ഒക്കെയും നിന്റെ മേൽ വരികയും നീ നശിക്കുംവരെ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ന്തുർന്നുപിട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അവ ഒരടയാളവും അത്ഭുതവുമായി നിന്നോടും നിന്റെ സന്തതിയോടും എന്നേക്കും പറ്റി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സകല വസ്തുക്കളുടെയും സമൃദ്ധി ഹേതുവായിട്ടു നിന്റെ ദൈവമായ യഹോവയെ നീ ഉന്മേഷത്തോടും ന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ൃദയസന്തോഷത്തോടുംകൂടെ സേവിക്കായ്ക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സകല രോഗവും ബാധയുംകൂടെ നീ നശിക്കുംവരെ യഹോവ നിന്റെമേൽ വരുത്തിക്കൊണ്ടിരിക്കും. ആകാശത്ത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ക്ഷത്രംപോലെ പെരുകിയിരുന്ന നിങ്ങൾ നിന്റെ ദൈവമായ യഹോവയുടെ വാക്കു കേൾക്കായ്കകൊണ്ടു ചുരുക്കംപേര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േഷ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നിങ്ങൾക്കു ഗുണംചെയ്‍വാനും നിങ്ങളെ വർദ്ധിപ്പിപ്പാനും യഹോവ നിങ്ങളുടെമേൽ പ്രസാദിച്ചിരുന്നതു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 നിങ്ങളെ നശിപ്പിപ്പാനും നിർമ്മൂലമാക്കുവാനും യഹോവ പ്രസാദിച്ചു, നീ കൈവശമാക്കുവാൻ ചെല്ല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ങ്ങു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ത്തുനിന്നു നിങ്ങളെ പറ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യഹോവ നിന്നെ ഭൂമിയുടെ ഒരറ്റംമുതൽ മറ്റെഅറ്റംവരെ സർവ്വജാതികളുടെയും ഇടയിൽ ചിതറിക്കും; അവിടെ നീ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പിതാക്കന്മാരും അറിഞ്ഞിട്ടില്ലാത്തവയായി മരവും കല്ലുംകൊണ്ടുള്ള അന്യദൈവങ്ങളെ നീ സേവ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ആ ജാതികളുടെ ഇടയിൽ നിനക്കു സ്വസ്ഥത കിട്ടുകയില്ല; നിന്റെ കാലിന്നു വിശ്രാമസ്ഥലം ഉണ്ടാകയില്ല; അ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 നിനക്കു വിറെക്കുന്ന ഹൃദയവും മങ്ങുന്ന കണ്ണും നിരാശയുള്ള മനസ്സും ത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നിന്റെ ജീവൻ നിന്റെ മുമ്പിൽ തൂങ്ങിയിരിക്കും; രാവും പകലും നീ പേടിച്ചു പാർക്കും; പ്രാണഭയം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്ടുമാറു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നിന്റെ ഹൃദയത്തിൽ നീ പേടിച്ചുകൊണ്ടിരിക്കുന്ന പേടി നിമിത്തവും നീ കണ്ണാലെ കാണുന്ന കാഴ്ചനിമിത്ത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രം വെളുക്കുമ്പോൾ: സന്ധ്യ ആയെങ്കിൽ കൊള്ളായിരുന്നു എന്നും സന്ധ്യാകാലത്തു: നേരം വെളുത്തെങ്ക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ള്ളായിരുന്നു എന്നും നീ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ഞാൻ എന്നു നിന്നോടു ആജ്ഞാപിക്കുന്ന നിന്റെ ദൈവമായ യഹോവയുടെ കല്പനകൾ കേട്ടു പ്രമാണിച്ചുനടന്നാൽ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നീ ഇനി കാണുകയില്ല എന്നു ഞാൻ നിന്നോടു പറഞ്ഞ വഴിയായി യഹോവ നിന്നെ കപ്പൽ കയറ്റി മിസ്രയീമ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ക്കിക്കൊണ്ടുപോകും; അവിടെ നിങ്ങളെ ശത്രുക്കൾക്കു അടിയാരും അടിയാട്ടികളുമായി വില്പാൻ നിർത്തും;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െ വാങ്ങുവാൻ ആരും ഉണ്ടാ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ഹോരേബിൽവെച്ചു യിസ്രായേൽമക്കളോടു ചെയ്ത നിയമത്തിന്നും പുറമെ മോവാബ് ദേശത്തുവെച്ചു അവരോടു ചെയ്‍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 മോശെയോടു കല്പിച്ച നിയമത്തിന്റെ വചനങ്ങൾ ഇവ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െ വാലല്ല, തല ആക്കും; നീ ഉയർച്ച തന്നേ പ്രാപിക്കും; താഴ്ച പ്രാപ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ഇന്നു നിന്നോടു ആജ്ഞാപിക്കുന്ന വചനങ്ങളിൽ യാതൊന്നെങ്കിലും വിട്ടു അന്യദൈവങ്ങളെ പിന്തുടർ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േവിപ്പാൻ നീ ഇടത്തോട്ടോ വലത്തോട്ടോ മാറ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ന്നാൽ നീ നിന്റെ ദൈവമായ യഹോവയുടെ വാക്കു കേട്ടു, ഞാൻ ഇന്നു നിന്നോടു ആജ്ഞാപിക്കുന്ന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നകളും ചട്ടങ്ങളും പ്രമാണിച്ചുനടക്കാഞ്ഞാൽ ഈ ശാപം ഒക്കെയും നിനക്കു വന്നു ഭവിക്കു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പട്ടണത്തിൽ നീ ശപിക്കപ്പെട്ടിരിക്കും. വയലിലും ശപിക്കപ്പെട്ട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ഹോവ നിന്റെ കളപ്പുരകളിലും നീ തൊടുന്ന എല്ലാറ്റിലും നിനക്കു അനുഗ്രഹം കല്പിക്കും; നിന്റെ ദൈവമായ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ിന്റെ കൊട്ടയും മാവുകുഴെക്കുന്ന തൊട്ടിയും ശപിക്കപ്പെട്ട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ിന്റെ ഗർഭഫലവും കൃഷിഫലവും കന്നുകാലികളുടെ പേറും ആടുകളുടെ പിറപ്പും ശപിക്കപ്പെട്ടിര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കത്തു വരുമ്പോൾ നീ ശപിക്കപ്പെട്ടിരിക്കും; പുറത്തുപോകുമ്പോൾ നീ ശപിക്കപ്പെട്ട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എന്നെ ഉപേക്ഷിച്ചു ചെയ്ത ദുഷ്‌പ്രവൃത്തികൾ നിമിത്തം നീ വേഗത്തിൽ മുടിഞ്ഞുപേകുംവരെ നിന്റെ കൈ തൊട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റ്റിലും യഹോവ ശാപവും പരിഭ്രമവും പ്രാക്കും അയ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ീ കൈവശമാക്കുവാൻ ചെല്ലുന്ന ദേശത്തു നിന്നു നിന്നെ മുടിച്ചുകളയുംവരെ യഹോവ നിനക്കു മഹാമാര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പ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ക്ഷയരോഗം, ജ്വരം, പുകച്ചൽ, അത്യുഷ്ണം, വരൾച്ച, വെൺകതിർ, വിഷമഞ്ഞു എന്നിവയാൽ യഹോവ നിന്നെ ബാധ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 നശിക്കുംവരെ അവ നിന്നെ പിന്തുട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നിന്റെ തലെക്കു മീതെയുള്ള ആകാശം ചെമ്പും നിനക്കു കീഴുള്ള ഭൂമി ഇരിമ്പും ആ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ക്കു തരുന്ന ദേശത്തു അവൻ നിന്നെ അനുഗ്രഹ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യഹോവ നിന്റെ നേരെ അയക്കുന്ന ശത്രുക്കളെ നീ വിശപ്പോടും ദാഹത്തോടും നഗ്നതയോ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ഞെരുക്കത്തോടുംകൂടെ സേവിക്കും; നിന്നെ നശിപ്പിക്കുംവരെ അവൻ നിന്റെ കഴുത്തിൽ ഒരു ഇരിമ്പുനു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യഹോവ നിന്റെ ദേശത്തിലെ മഴയെ പൊടിയും പൂഴിയും ആക്കും; നീ നശിക്കുംവരെ അതു ആകാശത്തിൽനിന്നു നിന്റെ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യഹോവ ദൂരത്തുനിന്നു, ഭൂമിയുടെ അറുതിയിൽനിന്നു, ഒരു ജാതിയെ കഴുകൻ പറന്നു വരുന്നതുപോലെ നിന്റെ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ത്തും. അവർ നീ അറിയാത്ത ഭാഷ പറയുന്ന ജാത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ശത്രുക്കളുടെ മുമ്പിൽ യഹോവ നിന്നെ തോല്ക്കുമാറാക്കും. നീ ഒരു വഴിയായി അവരുടെ നേരെ ചെല്ലും; ഏഴ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ഴിയായി അവരുടെ മുമ്പിൽ നിന്നു ഓടിപ്പോകും; നീ ഭൂമിയിലെ സകലരാജ്യങ്ങൾക്കും ഒരു ബാധയായ്തീ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നിന്റെ ശവം ആകാശത്തിലെ സകലപക്ഷികൾക്കും ഭൂമിയിലെ മൃഗങ്ങൾക്കും ഇര ആകും; അവയെ ആട്ടികളവാൻ ആ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ന്റെ ദൈവമായ യഹോവയുടെ കല്പനകൾ പ്രമാണിച്ചു അവന്റെ വഴികളിൽ നടന്നാൽ യഹോവ നിന്നോടു സത്യംചെയ്തതു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യില്ല. യഹോവ നിന്നെ മിസ്രയീമ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വൃദ്ധനെ ആദരിക്കയോ ബാലനോടു കനിവു തോന്നുകയോ ചെയ്യാത്ത ഉഗ്രമുഖമുള്ള ജാ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പരുക്കൾ, മൂലവ്യാധി, ചൊറി, ചിരങ്ങു എന്നിവയാൽ ബാധിക്കും; അവ സൌഖ്യമാകു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നീ നശിക്കുംവരെ അവർ നിന്റെ മൃഗഫലവും നിന്റെ കൃഷിഫലവും തിന്നും; അവർ നിന്നെ നശിപ്പിക്കുംവരെ ധാന്യമ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ഞ്ഞോ എണ്ണയോ നിന്റെ കന്നുകാലികളുടെ പേറോ ആടുകളുടെ പിറപ്പോ ഒന്നും നിനക്കു ശേഷിപ്പ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നിന്റെ ദേശത്തു എല്ലാടവും നീ ആശ്രയിച്ചിരിക്കുന്ന ഉയരവും ഉറപ്പുമുള്ള മതിലുകൾ വീഴുംവരെ അവർ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 പട്ടണങ്ങളിലും നിന്നെ നിരോധിക്കും; നിന്റെ ദൈവമായ യഹോവ നിനക്കു തന്ന നിന്റെ ദേശ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ടുവുമുള്ള നിന്റെ എല്ലാ പട്ടണങ്ങളിലും അവർ നിന്നെ നിരോധ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ശത്രു നിന്നെ ഞെരുക്കുന്ന ഞെരുക്കത്തിലും നിരോധത്തിലും നിന്റെ ദൈവമായ യഹോവ നിനക്കു തന്നി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ഗർഭഫലമായ പുത്രന്മാരുടെയും പുത്രിമാരുടെയും മാംസം നീ തിന്ന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െ തനിക്കു വിശുദ്ധജനമ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നിന്റെ മദ്ധ്യേ മൃദുശരീരയും മഹാസുഖഭോഗിയും ആയിരിക്കുന്ന മനുഷ്യൻ തന്റെ സഹോദരനോടും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ർവ്വിടത്തിലെ ഭാര്യയോടും തനിക്കു ശേഷിക്കുന്ന മക്കളോ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ലുബ്ധനായി അവരിൽ ആർക്കും താൻ തിന്നുന്ന തന്റെ മക്കളുടെ മാംസത്തിൽ ഒട്ടും കൊടുക്കയില്ല; ശത്രു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പട്ടണങ്ങളിലും നിന്നെ ഞെരുക്കുന്ന ഞെരുക്കത്തിലും നിരോധത്തിലും അവന്നു ഒന്നും ശേഷിച്ചിര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ഭ്രാന്തും അന്ധതയും ചിത്തഭ്രമവുംകൊണ്ടു യഹോവ നിന്നെ ബാധ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ദേഹമാർദ്ദവംകൊണ്ടും കോമളത്വംകൊണ്ടും തന്റെ ഉള്ളങ്കാൽ നിലത്തുവെപ്പാൻ മടിക്കുന്ന തന്വംഗ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ുഖഭോഗിനിയുമായ സ്ത്രീ തന്റെ മാർവ്വിടത്തിലെ ഭർത്താവിന്നും തന്റെ മകന്നും മകൾക്കും തന്റെ കാലുക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യിൽനിന്നു പുറപ്പെടുന്ന മറുപ്പിള്ളയെയും താൻ പ്രസവിക്കുന്ന കുഞ്ഞുങ്ങളെയും കൊടുക്കാതവണ്ണം ലുബ്ധയ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കുരുടൻ അന്ധതമസ്സിൽ തപ്പിനടക്കുന്നതുപോലെ നീ ഉച്ചസമയത്തു തപ്പിനടക്കും. നീ പേകുന്നേടത്തെങ്ങ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ക്കു ഗുണംവരികയില്ല; നീ എപ്പോഴും പീഡിതനും അപഹാരഗതനും ആയിരിക്കും; നിന്നെ രക്ഷ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യഹോവയുടെ നാമം നിന്റെ മേൽ വിളിച്ചിരിക്കുന്നു എന്നു ഭൂമിയിലുള്ള സകലജാതികളും കണ്ടു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രുമുണ്ടാ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ശത്രു നിന്റെ പട്ടണങ്ങളിൽ നിന്നെ ഞെരുക്കുന്ന ഞെരുക്കത്തിലും നിരോധത്തിലും സകലവസ്തുക്കളുട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ുർല്ലഭത്വംനിമിത്തം അവൾ അവരെ രഹസ്യമായി തിന്ന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നീ ഒരു സ്ത്രീയെ വിവാഹത്തിന്നു നിയമിക്കും; മറ്റൊരുത്തൻ അവളെ പരിഗ്രഹിക്കും. നീ ഒരു വി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ണിയിക്കും; എങ്കിലും അതിൽ പാർക്കയില്ല. നീ ഒരു മുന്തിരിത്തോട്ടം നട്ടുണ്ടാക്കും; ഫലം അനുഭവ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നിന്റെ ദൈവമായ യഹോവ എന്ന മഹത്തും ഭയങ്കരവുമായ നാമത്തെ നീ ഭയപ്പെട്ടു ഈ പുസ്തകത്തിൽ എഴുതിയി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ഈ ന്യായപ്രമാണത്തിലെ സകലവചനങ്ങളും പ്രമാണിച്ചനുസരിച്ചു നടക്കാഞ്ഞ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നിന്റെ കാളയെ നിന്റെ മുമ്പിൽവെച്ചു അറുക്കും; എന്നാൽ നീ അതിന്റെ മാംസം തിന്നുകയില്ല. നിന്റെ കഴുത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മുമ്പിൽ നിന്നു പിടിച്ചു കൊണ്ടുപോകും; തിരികെ കിട്ടുകയില്ല. നിന്റെ ആടുകൾ ശത്രുക്ക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ൈവശമാകും; അവയെ വിടുവിപ്പാൻ നിനക്കു ആരും ഉണ്ടാ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യ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യഹോവ നിന്റെ മേലും നിന്റെ സന്തതിയുടെമേലും നീണ്ടുനില്ക്കുന്ന അപൂർവ്വമായ മഹാബാധ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ണ്ടുനില്ക്കുന്ന വല്ലാത്ത രോഗങ്ങളും വരുത്ത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നിന്റെ പുത്രന്മാരരും പുത്രിമാരും അന്യജാതിക്കു അടിമകളാകും; നിന്റെ കണ്ണു ഇടവിടാതെ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ോക്കിയിരുന്നു ക്ഷീണിക്കും; എങ്കിലും നിന്നാൽ ഒന്നും സാധ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നിന്റെ കൃഷിഫലവും നിന്റെ അദ്ധ്വാനമൊക്കെയും നീ അറിയാത്ത ജാതിക്കാർ അനുഭവിക്കും; നീ എല്ലാനാ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ാധിതനും പീഡിതനും ആ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ിന്റെ ദൈവമായ യഹോവയുടെ വാക്കു നീ ശ്രദ്ധയോടെ കേട്ടു, ഞാൻ ഇന്നു നിന്നോടു ആജ്ഞാപിക്കുന്ന അവന്റെ സക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നകളും പ്രമാണിച്ചുനടന്നാൽ നിന്റെ ദൈവമായ യഹോവ നിന്നെ ഭൂമിയിലുള്ള സർവ്വജാതികൾക്കും മീ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ന്നതമ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നിന്റെ കാണ്ണാലെ കാണുന്ന കാഴ്ചയാൽ നിനക്കു ഭ്രാന്തു പിട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ിനക്കു തരുമെന്നു യഹോവ നിന്റെ പിതാക്കന്മാരോടു സത്യം ചെയ്ത ദേശത്തു യഹോവ നിന്റെ നന്മെക്ക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ിന്റെ ദൈവമായ യഹോവയുടെ വാക്കു കേട്ടനുസരിച്ചാൽ ഈ അനുഗ്രഹങ്ങളെല്ലാം നിനക്കു സിദ്ധിക്കും: പട്ടണ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 അനുഗ്രഹിക്കപ്പെട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സൌഖ്യമാകാത്ത പരുക്കളാൽ യഹോവ നിന്നെ ഉള്ളങ്കാൽ തുടങ്ങി നെറുകവരെ ബാധ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നീ പേടിക്കുന്ന മിസ്രയീമിലെ വ്യാധികളൊക്കെയും അവൻ നിന്റെമേൽ വരുത്തും. അവ നിന്നെ പറ്റിപ്പിട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യഹോവ നിന്നെയും നീ നിന്റെ മേൽ ആക്കിയ രാജാവിനെയും നീയാകട്ടെ നിന്റെ പിതാക്കന്മാരാകട്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ഞ്ഞിട്ടില്ലാത്ത ഒരു ജാതിയുടെ അടുക്കൽ പോകുമാറാക്കും; അവിടെ നീ മരവും കല്ലുമായ അന്യദൈവ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േവ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വയലിൽ നീ അനുഗ്രഹിക്ക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ഈ ന്യായപ്രമാണപുസ്തകത്തിൽ എഴുതിയിട്ടില്ലാത്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യഹോവ നിന്നെ കൊണ്ടുപോകുന്ന സകലജാതികളുടെയും ഇടയിൽ നീ സ്തംഭനത്തിന്നും പഴഞ്ചൊല്ല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ർഭഫലത്തിലും കന്നുകാലികളുടെ ഫലത്തിലും നിന്റെ നിലത്തിലെ ഫലത്തിലും നിനക്കു സമൃദ്ധി നല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ിഹാസത്തിന്നും വിഷയമായ്തീ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ിന്റെ ഗർഭഫലവും കൃഷിഫലവും മൃഗങ്ങളുടെ ഫലവും നിന്റെ കന്നുകാലികളുടെ പേറും ആടുകളുടെ പിറപ്പ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ഗ്രഹിക്ക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നീ വളരെ വിത്തു നിലത്തിലേക്കു കൊണ്ടുപോകും; എന്നാൽ വെട്ടുക്കിളി തിന്നുകളകകൊണ്ടു കുറെ മാത്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നീ മുന്തിരിത്തോട്ടങ്ങൾ നട്ടു രക്ഷ ചെയ്യും; എങ്കിലും പുഴു തിന്നു കളകകൊണ്ടു വീഞ്ഞു കുടിക്കയ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ഴം ശേഖരിക്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ിന്റെ കൊട്ടയും മാവു കുഴെക്കുന്ന തൊട്ടിയും അനുഗ്രഹിക്ക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ഒലിവുവൃക്ഷങ്ങൾ നിന്റെ നാട്ടിൽ ഒക്കെയും ഉണ്ടാകും; എങ്കിലും നീ എണ്ണ തേക്കയില്ല; അതിന്റെ പിഞ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ഴിഞ്ഞുപോ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2026-09-07T00:05:59Z</dcterms:created>
  <dcterms:modified xsi:type="dcterms:W3CDTF">2026-09-07T00:05:59Z</dcterms:modified>
  <dc:title>ആവർത്തനം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