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ிறிஸ்து இயேசுவினிமித்தம் என்னோடேகூடக் காவலில் வைக்கப்பட்டிருக்கிற எப்பாப்பிராவ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உடன்வேலையாட்களாகிய மாற்குவும், அரிஸ்தர்க்கும், தேமாவும், லூக்காவும் உமக்கு வாழ்த்துதல் சொல்ல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ம்முடைய கர்த்தராகிய இயேசுகிறிஸ்துவினுடைய கிருபை உங்கள் ஆவியுடனே இருப்பதாக. ஆமெ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ிறிஸ்து இயேசுவினிமித்தம் கட்டப்பட்டவனாயிருக்கிற பவுலும், சகோதரனாகிய தீமோத்தேயும், எங்களுக்குப் பிரியமுள்ளவனும் உடன்வேலையாளுமாயிருக்கிற பிலேமோனுக்க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ிறிஸ்து இயேசுவினிமித்தம் கட்டப்பட்டவனாயிருக்கிற பவுலும், சகோதரனாகிய தீமோத்தேயும், எங்களுக்குப் பிரியமுள்ளவனும் உடன்வேலையாளுமாயிருக்கிற பிலேமோனுக்கும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ரியமுள்ள அப்பியாளுக்கும் எங்கள் உடன் போர்ச்சேவகனாகிய அர்க்கிப்புவுக்கும், உம்முடைய வீட்டிலே கூடிவருகிற சபைக்கும் எழுதுகிறதாவது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பிதாவாகிய தேவனாலும், கர்த்தராகிய இயேசுகிறிஸ்துவினாலும்,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்முடைய பிதாவாகிய தேவனாலும், கர்த்தராகிய இயேசுகிறிஸ்துவினாலும்,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ாகிய இயேசுவினிடத்திலும், எல்லாப் பரிசுத்தவான்களிடத்திலும் உம்முடைய அன்பையும் உம்முடைய விசுவாசத்தையும் நான் கேள்விப்ப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ாகிய இயேசுவினிடத்திலும், எல்லாப் பரிசுத்தவான்களிடத்திலும் உம்முடைய அன்பையும் உம்முடைய விசுவாசத்தையும் நான் கேள்விப்பட்ட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வுலாகிய நான் இதை என் சொந்தக்கையாலே எழுதினேன், நான் அதைச் செலுத்தித் தீர்ப்பேன். நீர் உம்மைத்தாமே எனக்குக் கடனாகச் செலுத்தவேண்டுமென்று நான் உமக்குச் சொல்லவேண்டியதில்லைய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ஜெபங்களில் உம்மை நினைத்து, எப்பொழுதும் என் தேவனுக்கு ஸ்தோத்திரஞ்செய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ஜெபங்களில் உம்மை நினைத்து, எப்பொழுதும் என் தேவனுக்கு ஸ்தோத்திரஞ்செய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ிலுள்ள சகல நன்மைகளும் தெரியப்படுகிறதினாலே உம்முடைய விசுவாசத்தின் அந்நியோந்நியம் கிறிஸ்து இயேசுவுக்காகப் பயன்படவேண்டுமென்று வேண்டுதல் செய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னே, பரிசுத்தவான்களுடைய உள்ளங்கள் உம்மாலே இளைப்பாறினபடியால், உம்முடைய அன்பினாலே மிகுந்த சந்தோஷமும் ஆறுதலும் அடைந்திருக்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கோதரனே, பரிசுத்தவான்களுடைய உள்ளங்கள் உம்மாலே இளைப்பாறினபடியால், உம்முடைய அன்பினாலே மிகுந்த சந்தோஷமும் ஆறுதலும் அடைந்திருக்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, பவுலாகிய நான் முதிர்வயதுள்ளவனாகவும், இயேசுகிறிஸ்துவினிமித்தம் இப்பொழுது கட்டப்பட்டவனாகவும் இருக்கிறபடியா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செய்யத்தக்கதை உமக்குக் கட்டளையிடும்படிக்குக் கிறிஸ்துவுக்குள் நான் துணியத்தக்கவனாயிருந்தாலும், அப்படிச்செய்யாமல், அன்பினிமித்தம் மன்றாடு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் செய்யத்தக்கதை உமக்குக் கட்டளையிடும்படிக்குக் கிறிஸ்துவுக்குள் நான் துணியத்தக்கவனாயிருந்தாலும், அப்படிச்செய்யாமல், அன்பினிமித்தம் மன்றாடு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வென்றால், கட்டப்பட்டிருக்கையில் நான் பெற்ற என் மகனாகிய ஒநேசிமுக்காக உம்மை மன்றாட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வென்றால், கட்டப்பட்டிருக்கையில் நான் பெற்ற என் மகனாகிய ஒநேசிமுக்காக உம்மை மன்றாட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வுலாகிய நான் இதை என் சொந்தக்கையாலே எழுதினேன், நான் அதைச் செலுத்தித் தீர்ப்பேன். நீர் உம்மைத்தாமே எனக்குக் கடனாகச் செலுத்தவேண்டுமென்று நான் உமக்குச் சொல்லவேண்டியதில்லைய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ன்னே அவன் உமக்குப் பிரயோஜனமில்லாதவன் இப்பொழுதோ உமக்கும் எனக்கும் பிரயோஜனமுள்ளவ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ன்னே அவன் உமக்குப் பிரயோஜனமில்லாதவன் இப்பொழுதோ உமக்கும் எனக்கும் பிரயோஜனமுள்ள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ை நான் உம்மிடத்திற்கு அனுப்புகிறேன், என் உள்ளம்போலிருக்கிற அவனை நீர் ஏற்றுக்கொள்ள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ுவிசேஷத்தினிமித்தம் கட்டப்பட்டிருக்கிற எனக்கு ஊழியஞ்செய்யும்படி உமக்குப் பதிலாக அவனை என்னிடத்தில் வைத்துக்கொள்ளவேண்டுமென்றிருந்த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ுவிசேஷத்தினிமித்தம் கட்டப்பட்டிருக்கிற எனக்கு ஊழியஞ்செய்யும்படி உமக்குப் பதிலாக அவனை என்னிடத்தில் வைத்துக்கொள்ளவேண்டுமென்றிருந்த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நீர் செய்யும் நன்மையைக் கட்டாயத்தினாலல்ல, மனப்பூர்வமாய்ச் செய்யத்தக்கதாக, நான் உம்முடைய சம்மதியில்லாமல் ஒன்றும் செய்ய எனக்கு மன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னாலும் நீர் செய்யும் நன்மையைக் கட்டாயத்தினாலல்ல, மனப்பூர்வமாய்ச் செய்யத்தக்கதாக, நான் உம்முடைய சம்மதியில்லாமல் ஒன்றும் செய்ய எனக்கு மன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என்றென்றைக்கும் உம்முடையவனாயிருக்கும்படிக்கும், இனிமேல் அவன் அடிமையானவனாகவல்ல, அடிமையானவனுக்கு மேலானவனாகவும் பிரியமுள்ள சகோதரனாகவுமிருக்கும்படிக்கும் கொஞ்சக்காலம் உம்மைவிட்டுப் பிரிந்துபோனானாக்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க்கு அவன் பிரியமான சகோதரனானால், உமக்கு சரீரத்தின்படியேயும் கர்த்தருக்கும் எவ்வளவு பயமுள்ளவனாயிருக்கவேண்டும்!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க்கு அவன் பிரியமான சகோதரனானால், உமக்கு சரீரத்தின்படியேயும் கர்த்தருக்கும் எவ்வளவு பயமுள்ளவனாயிருக்கவேண்டும்!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ம், சகோதரனே, கர்த்தருக்குள் உம்மாலே எனக்குப் பிரயோஜமுண்டாகட்டும்; கர்த்தருக்குள் என் உள்ளத்தை இளைப்பாறப்பண்ண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, நீர் என்னை உம்மோடே ஐக்கியமானவனென்று எண்ணினால், என்னை ஏற்றுக்கொள்வதுபோல அவனையும் ஏற்றுக்கொள்ள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உமக்கு யாதொரு அநியாயஞ்செய்ததும், உம்மிடத்தில் கடன்பட்டதும் உண்டானால், அதை என் கணக்கிலே வைத்துக்கொள்ள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உமக்கு யாதொரு அநியாயஞ்செய்ததும், உம்மிடத்தில் கடன்பட்டதும் உண்டானால், அதை என் கணக்கிலே வைத்துக்கொள்ள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ம், சகோதரனே, கர்த்தருக்குள் உம்மாலே எனக்குப் பிரயோஜமுண்டாகட்டும்; கர்த்தருக்குள் என் உள்ளத்தை இளைப்பாறப்பண்ண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சொல்லுகிறதிலும் அதிகமாய்ச் செய்வீரென்று அறிந்து, இதற்கு நீர் இணங்குவீரென்று நிச்சயித்து, உமக்கு எழுதியிருக்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சொல்லுகிறதிலும் அதிகமாய்ச் செய்வீரென்று அறிந்து, இதற்கு நீர் இணங்குவீரென்று நிச்சயித்து, உமக்கு எழுதியிரு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உங்கள் விண்ணப்பங்களினாலே நான் உங்களுக்கு அநுக்கிரகிக்கப்படுவேனென்று நம்பியிருக்கிறபடியால், நான் இருக்குபடிக்கு ஓரிடத்தை எனக்காக ஆயத்தம்பண்ண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ேலும், உங்கள் விண்ணப்பங்களினாலே நான் உங்களுக்கு அநுக்கிரகிக்கப்படுவேனென்று நம்பியிருக்கிறபடியால், நான் இருக்குபடிக்கு ஓரிடத்தை எனக்காக ஆயத்தம்பண்ண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ക്രിസ്തുയേശുവിൽ എന്റെ സഹബദ്ധനായ എപ്പഫ്രാസ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എന്റെ കൂട്ടുവേലക്കാരനായ മർക്കൊസും അരിസ്തർക്കൊസും ദേമാസും ലൂക്കൊസും നിനക്കു വന്ദനം ചൊല്ല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നമ്മുടെ കർത്താവായ യേശുക്രിസ്തുവിന്റെ കൃപ നിങ്ങളുടെ ആത്മാവോടുകൂടെ ഇരിക്കുമാറാകട്ടെ. ആമേ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ക്രിസ്തുയേശുവിന്റെ ബദ്ധനായ പൌലോസും സഹോദരനായ തിമൊഥെയൊസും ഞങ്ങളുടെ പ്രിയനും കൂട്ടുവേലക്കാരനു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ഫിലേമോൻ എന്ന നിന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സഹോദരിയായ അപ്പിയെക്കും ഞങ്ങളുടെ സഹഭടനായ അർക്കിപ്പൊസിന്നും നിന്റെ വീട്ടിലെ സഭെക്കും എഴുതുന്ന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മ്മുടെ പിതാവായ ദൈവത്തിങ്കൽ നിന്നും കർത്താവായ യേശുക്രിസ്തുവിങ്കൽനിന്നും നിങ്ങൾക്കു കൃപ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മാധാനവും ഉണ്ട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കർത്താവായ യേശുവിനോടും സകലവിശുദ്ധന്മാരോടും നിനക്കുള്ള സ്നേഹത്തെയും വിശ്വാസത്തെയും കുറിച്ചു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പൌലോസ് എന്ന ഞാൻ സ്വന്തകയ്യാൽ എഴുതിയിരിക്കുന്നു; ഞാൻ തന്നു തീർക്കാം. നീ നിന്നെ തന്നേ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നമ്മിലുള്ള എല്ലാനന്മയുടെയും പരിജ്ഞാനത്താൽ നിന്റെ വിശ്വാസത്തിന്റെ കൂട്ടായ്മ ക്രിസ്തുവിന്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ഫലമാ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എന്റെ പ്രാർത്ഥനയിൽ നിന്നെ ഓർത്തു എപ്പോഴും എന്റെ ദൈവത്തിന്നു സ്തോത്രം 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സഹോദരാ, വിശുദ്ധന്മാരുടെ ഹൃദയം നീ തണുപ്പിച്ചതുനിമിത്തം നിന്റെ സ്നേഹത്തിൽ എനിക്കു വളരെ സന്തോഷ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ശ്വാസവും ഉണ്ട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ആകയാൽ യുക്തമായതു നിന്നോടു കല്പിപ്പാൻ ക്രിസ്തുവിൽ എനിക്കു വളരെ ധൈര്യം ഉണ്ടെങ്ക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പൌലോസ് എന്ന വയസ്സനും ഇപ്പോൾ ക്രിസ്തുയേശുവിന്റെ ബദ്ധനുമായിരിക്കുന്ന ഈ ഞാൻ സ്നേഹം നിമിത്ത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യത്രേ ചെയ്യ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തടവിൽ ഇരിക്കുമ്പോൾ ഞാൻ ജനിപ്പിച്ച എന്റെ മകനായ ഒനേസിമൊസിന്നു വേണ്ടി ആകുന്നു നിന്ന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രുവാൻ കടംപെട്ടിരിക്കുന്നു എന്നു ഞാൻ പറയേണം എന്നില്ല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അവൻ മുമ്പെ നിനക്കു പ്രയോജനമില്ലാത്തവൻ ആയിരുന്നു; ഇപ്പോൾ നിനക്കും എനിക്കും നല്ല പ്രയോജനമുള്ള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എനിക്കു പ്രാണപ്രിയനായ അവനെ ഞാൻ മടക്കി അയ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സുവിശേഷംനിമിത്തമുള്ള തടവിൽ എന്നെ ശുശ്രൂഷിക്കേണ്ടതിന്നു അവനെ നിനക്കു പകരം എന്റെ അടുക്കൽ തന്ന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ർത്തിക്കൊൾവാൻ എനിക്കു ആഗ്രഹമു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ങ്കിലും നിന്റെ ഗുണം നിർബ്ബന്ധത്താൽ എന്നപോലെ അല്ല, മനസ്സോടെ ആകേണ്ടതിന്നു നിന്റെ സമ്മതം കൂടാ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ും ചെയ്‍വാൻ എനിക്കു മനസ്സില്ല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ൻ അല്പകാലം വേറുവിട്ടുപോയതു അവനെ സദാകാലത്തേക്കും നിനക്കു ലഭിക്കേണ്ടതിന്നു ആയിരിക്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ൻ ഇനി ദാസനല്ല, ദാസന്നു മീതെ പ്രിയസഹോദരൻ തന്നേ; അവൻ വിശേഷാൽ എനിക്കു പ്രിയൻ എങ്കിൽ നിന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ഡസംബന്ധമായും കർത്തൃസംബന്ധമായും എത്ര അധികം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തേ സഹോദരാ, നിന്നെക്കൊണ്ടു എനിക്കു കർത്താവിൽ ഒരനുഭവം വേണ്ടിയിരിക്കുന്നു; ക്രിസ്തുവിൽ എന്റെ ഹൃദ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കയാൽ നീ എന്നെ കൂട്ടാളി എന്നു കരുതുന്നു എങ്കിൽ അവനെ എന്നെപ്പോലെ ചേർത്തു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ൻ നിന്നോടു വല്ലതും അന്യായം ചെയ്തിട്ടോ കടം പെട്ടിട്ടോ ഉണ്ടെങ്കിൽ അതു എന്റെ പേര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ക്കിട്ടു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ണുപ്പിക്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നിന്റെ അനുസരണത്തെപ്പറ്റി എനിക്കു നിശ്ചയം ഉണ്ടു; ഞാൻ പറയുന്നതിലുമധികം നീ ചെയ്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റിഞ്ഞിട്ടാകുന്നു ഞാൻ എഴുത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ഇതല്ലാതെ നിങ്ങളുടെ പ്രാർത്ഥനയാൽ ഞാൻ നിങ്ങൾക്കു നല്കപ്പെടും എന്നു പ്രത്യാശ ഉണ്ടാകകൊണ്ടു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ർപ്പിടം ഒരുക്കിക്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லேமோன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2026-07-25T12:35:35Z</dcterms:created>
  <dcterms:modified xsi:type="dcterms:W3CDTF">2026-07-25T12:35:35Z</dcterms:modified>
  <dc:title>பிலேமோன்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