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ந்தன் ஜீவன், இயேசுவே
சொந்தமாக ஆளுமே
எந்தன் காலம் நேரமும்
நீர் கையாடிய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ந்தன் கை பேரன்பினால்
ஏவப்படும்: எந்தன் கால்
வேலை செய்ய விரையும்,
அழகாக விளங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ந்தன் நாவு இன்பமாய்
உம்மைப் பாடவும், என் வாய்
மீட்பின் செய்தி கூறவும்
ஏதுவாக்கிய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ந்தன் ஆஸ்தி தேவரீர்,
முற்றும் அங்கீகரிப்பீர்
புத்தி கல்வி யாவையும்
சித்தம்போல் பிரயோக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ந்தன் சித்தம், இயேசுவே,
ஒப்புவித்துவிட்டேனே;
எந்தன் நெஞ்சில் தங்குவீர்,
அதை நித்தம் ஆள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ருப் பாதம் பற்றினேன்;
எந்தன் நேசம் ஊற்றினேன்,
என்னையே சமூலமாய்
தத்தம்செய்தேன் நித்தம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2026-07-30T10:30:59Z</dcterms:created>
  <dcterms:modified xsi:type="dcterms:W3CDTF">2026-07-30T10:30:59Z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