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ோர்ந்து போகாதே என் நண்பனே 
மனம் உடைந்து போகாதே என் பிரியனே (2)
கடும் புயல் வரினும் காற்று வீசினும் 
நீ கலங்காதே மனம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உன்னை தேற்றிடுவார்
இயேசு உன்னைக் காத்திடுவார்
இயேசு உன்னை உயர்த்துவார் நண்பன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ஆத்ம நேசர் முன் செல்கையில்
நான் என்றுமே அஞ்சிடேன் (2)
என் கரம் பிடித்து மகிமைதனில் 
அவர் தினமும் நடத்துவார் (2) ---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ண்பர் உன்னை கைவிட்டாலும்
நம்பினோர் உன்னைத் தள்ளிவிட்டாலும் (2)
மனம் கலங்காதே திகையாதே 
உன் இயேசு இருக்கின்றார் (2) ---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2026-06-15T08:30:30Z</dcterms:created>
  <dcterms:modified xsi:type="dcterms:W3CDTF">2026-06-15T08:30:30Z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