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டர் மகா உயர்ந்த நிலையில் வைக்கப்படுகிறார்கள்; சீமான்களோ தாழ்ந்தநிலையில் உட்கார்ந்திருக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ேலைக்காரர் குதிரைகள்மேல் ஏறிப்போகிறதையும், பிரபுக்கள் வேலைக்காரர்போல் தரையிலே நடக்கிறதையும் கண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டுகுழியை வெட்டுகிறவன் அதிலே விழுவான்; அடைப்பைப் பிடுங்குகிறவனைப் பாம்பு கடி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ல்லுகளைப் பேர்க்கிறவன் அவைகளால் காயப்படுவான்; மரத்தைப் பிளக்கிறவன் அதினால் மோசப்பட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ல்லுகளைப் பேர்க்கிறவன் அவைகளால் காயப்படுவான்; மரத்தைப் பிளக்கிறவன் அதினால் மோசப்பட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ப்பு ஆயுதம் மழுங்கலாயிருக்க, அதை ஒருவன் தீட்டாமற்போனால், அதிகபலத்தைப் பிரயோகம்பண்ணவேண்டியதாகும்; ஆகையால் ஒரு காரியத்தைச் செவ்வையாய்ச் செய்வதற்கு ஞானமே பிரதான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ப்பு ஆயுதம் மழுங்கலாயிருக்க, அதை ஒருவன் தீட்டாமற்போனால், அதிகபலத்தைப் பிரயோகம்பண்ணவேண்டியதாகும்; ஆகையால் ஒரு காரியத்தைச் செவ்வையாய்ச் செய்வதற்கு ஞானமே பிரதான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டைகட்டப்படாத பாம்பு கடிக்குமே, அலப்புவாயனும் அதற்கு ஒப்பான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ியினுடைய வாய்மொழிகள் தயையுள்ளவைகள்; மூடனுடைய உதடுகளோ அவனையே விழுங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ாய்மொழிகளின் துவக்கம் மதியீனமும், அவன் வாக்கின் முடிவு கொடிய பைத்தியமுமா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ெத்த ஈக்கள் தைலக்காரனுடைய பரிமளதைலத்தை நாறிக் கெட்டுப்போகப்பண்ணும்; ஞானத்திலும் கனத்திலும் பேர்பெற்றவனைச் சொற்ப மதியீனமும் அப்படியே செய்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ாய்மொழிகளின் துவக்கம் மதியீனமும், அவன் வாக்கின் முடிவு கொடிய பைத்தியமுமா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ூடன் மிகுதியாய்ப் பேசுகிறான், நடக்கப்போகிறது இன்னதென்று மனுஷன் அறியான்; தனக்குப் பிற்பாடு சம்பவிக்கப்போகிறதை அவனுக்கு அறிவிப்பவன் யார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ூடன் மிகுதியாய்ப் பேசுகிறான், நடக்கப்போகிறது இன்னதென்று மனுஷன் அறியான்; தனக்குப் பிற்பாடு சம்பவிக்கப்போகிறதை அவனுக்கு அறிவிப்பவன்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ஊருக்குப் போகும் வழியை மூடன் அறியாததினால், அவன் தொல்லை ஒவ்வொருவரையும் இளைக்கப்பண்ண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ாஜா சிறுபிள்ளையுமாய், பிரபுக்கள் அதிகாலமே உண்கிறவர்களுமாயிருக்கப்பட்ட தேசமே, உனக்கு ஐயோ!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 குலமகனுமாய், பிரபுக்கள் வெறிக்க உண்ணாமல் பெலன்கொள்ள ஏற்றவேளையில் உண்கிறவர்களுமாயிருக்கப்பட்ட தேசமே, நீ பாக்கியமுள்ள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 குலமகனுமாய், பிரபுக்கள் வெறிக்க உண்ணாமல் பெலன்கொள்ள ஏற்றவேளையில் உண்கிறவர்களுமாயிருக்கப்பட்ட தேசமே, நீ பாக்கியமுள்ள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ிகுந்த சோம்பலினால் மேல்மச்சுப் பழுதாகும்; கைகளின் நெகிழ்வினாலே வீடு ஒழுக்கா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ிகுந்த சோம்பலினால் மேல்மச்சுப் பழுதாகும்; கைகளின் நெகிழ்வினாலே வீடு ஒழுக்க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ிருந்து சந்தோஷத்துக்கென்று செய்யப்படும்; திராட்சரசம் ஜீவனுள்ளோரைக் களிப்பாக்கும்; பணமோ எல்லாவற்றிற்கும் உதவ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ெத்த ஈக்கள் தைலக்காரனுடைய பரிமளதைலத்தை நாறிக் கெட்டுப்போகப்பண்ணும்; ஞானத்திலும் கனத்திலும் பேர்பெற்றவனைச் சொற்ப மதியீனமும் அப்படியே செய்ய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ை உன் மனதிலும் நிந்தியாதே, ஐசுவரியவானை உன் படுக்கையிலும் நிந்தியாதே; ஆகாயத்துப்பறவை அந்தச் சத்தத்தைக் கொண்டுபோகும், செட்டைகளுள்ளது அந்தச் செய்தியை அறிவி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ை உன் மனதிலும் நிந்தியாதே, ஐசுவரியவானை உன் படுக்கையிலும் நிந்தியாதே; ஆகாயத்துப்பறவை அந்தச் சத்தத்தைக் கொண்டுபோகும், செட்டைகளுள்ளது அந்தச் செய்தியை அறிவி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ியின் இருதயம் வலதுகையிலும், மூடனின் இருதயமோ இடதுகையிலும் இ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ூடன் வழியிலே நடக்கிறபோதும் மதிகெட்டவனாயிருக்கிறான்; தான் மூடனென்று அவன் எல்லாருக்கும் சொல்லு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ூடன் வழியிலே நடக்கிறபோதும் மதிகெட்டவனாயிருக்கிறான்; தான் மூடனென்று அவன் எல்லாருக்கும் சொல்ல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யின் கோபம் உன்மேல் எழும்பினால் உன் ஸ்தானத்தை விட்டு விலகாதே; இணங்குதல் பெரிய குற்றங்களையும் அமர்த்திப்போ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யின் கோபம் உன்மேல் எழும்பினால் உன் ஸ்தானத்தை விட்டு விலகாதே; இணங்குதல் பெரிய குற்றங்களையும் அமர்த்திப்போ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சூரியனுக்குக்கீழே கண்ட ஒரு தீங்குண்டு, அது அதிபதியினிடத்தில் தோன்றும் தப்பிதம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lly is set in great dignity, and the rich sit in low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have seen servants upon horses, and princes walking as servants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that digs a pit shall fall into it; and whoso breaks an hedge, a serpent shall bit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so removes stones shall be hurt therewith; and he that cleaves wood shall be endang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the iron be blunt, and he do not sharpen the edge, then must he put to more strength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sdom is profitable to dir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urely the serpent will bite without enchantment; and a babbler is no be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words of a wise man's mouth are gracious; but the lips of a fool will swallow up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beginning of the words of his mouth is foolishness: and the end of his talk is mischiev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Dead flies cause the ointment of the apothecary to send forth a stinking savour: so does a li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 fool also is full of words: a man cannot tell what shall be; and what shall be after him,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 tell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labour of the foolish wearies every one of them, because he knows not how to go to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oe to you, O land, when your king is a child, and your princes eat in the morning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lessed are you, O land, when your king is the son of nobles, and your princes eat in du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on, for strength, and not for drunkennes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y much slothfulness the building decays; and through idleness of the hands the house drop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 feast is made for laughter, and wine makes merry: but money answers all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y him that is in reputation for wisdom and hon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Curse not the king, no not in your thought; and curse not the rich in your bedchamber: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rd of the air shall carry the voice, and that which has wings shall tell the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wise man's heart is at his right hand; but a fool's heart at his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ea also, when he that is a fool walks by the way, his wisdom fails him, and he says to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is a f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the spirit of the ruler rise up against you, leave not your place; for yielding pacifies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n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 is an evil which I have seen under the sun, as an error which proceeds from the rul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2026-06-03T15:16:30Z</dcterms:created>
  <dcterms:modified xsi:type="dcterms:W3CDTF">2026-06-03T15:16:30Z</dcterms:modified>
  <dc:title>பிரசங்கி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