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6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, thou weary ! Jesus calls thee 
To His wounded side ; 
Come to Me, saith He,  and ever 
Safe abid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 Seeking Jesus  ? Jesus seeks thee----- 
Wants thee as thou art ; 
He is knocking, ever knocking 
At thy hear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f thou let Him, He will save thee----- 
Make thee all His own ; 
Guide thee; keep thee; take thee, 
To His throne. [dying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ilt thou still refuse His offer ? 
Wilt thou say Him nay ? 
Wilt thou let Him, grieved, rejected, 
Go away ?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Dost thou feel thy life is weary ? 
Is thy soul distrest ? 
Take His offer, wait no longer : 
Be at rest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2026-07-31T14:00:12Z</dcterms:created>
  <dcterms:modified xsi:type="dcterms:W3CDTF">2026-07-31T14:00:12Z</dcterms:modified>
  <dc:title>Hymn : 407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