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வர்களை எவ்வளவு ஒடுக்கினார்களோ அவ்வளவாய் அவர்கள் பலுகிப் பெருகினார்கள். ஆகையால் அவர்கள் இஸ்ரவேல் புத்திரரைக்குறித்து எரிச்சல் அடை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வர்களை எவ்வளவு ஒடுக்கினார்களோ அவ்வளவாய் அவர்கள் பலுகிப் பெருகினார்கள். ஆகையால் அவர்கள் இஸ்ரவேல் புத்திரரைக்குறித்து எரிச்சல் அடை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கிப்தியர் இஸ்ரவேல் புத்திரரைக் கொடுமையாய் வேலை வாங்க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ந்தும் செங்கலுமாகிய இவைகளைச் செய்யும் வேலையினாலும், வயலில் செய்யும் சகலவித வேலையினாலும், அவர்களுக்கு அவர்கள் ஜீவனையும் கசப்பாக்கினார்கள்; அவர்களைக்கொண்டு செய்வித்த மற்ற எல்லா வேலைகளிலும், அவர்களைக் கொடுமையாய் நடத்த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ாந்தும் செங்கலுமாகிய இவைகளைச் செய்யும் வேலையினாலும், வயலில் செய்யும் சகலவித வேலையினாலும், அவர்களுக்கு அவர்கள் ஜீவனையும் கசப்பாக்கினார்கள்; அவர்களைக்கொண்டு செய்வித்த மற்ற எல்லா வேலைகளிலும், அவர்களைக் கொடுமையாய் நடத்த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ுவுமன்றி, எகிப்தின் ராஜா, சிப்பிராள் பூவாள் என்னும் பேருடைய எபிரெய மருத்துவச்சிகளோடே பேசி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எபிரெய ஸ்திரீகளுக்கு மருத்துவம் செய்யும்போது, அவர்கள் மணையின்மேல் உட்கார்ந்திருக்கையில், பார்த்து, ஆண்பிள்ளையானால் கொன்று போடுங்கள், பெண்பிள்ளையானால் உயிரோடிருக்கட்டு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எபிரெய ஸ்திரீகளுக்கு மருத்துவம் செய்யும்போது, அவர்கள் மணையின்மேல் உட்கார்ந்திருக்கையில், பார்த்து, ஆண்பிள்ளையானால் கொன்று போடுங்கள், பெண்பிள்ளையானால் உயிரோடிருக்கட்டு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ருத்துவச்சிகளோ, தேவனுக்குப் பயந்ததினால், எகிப்தின் ராஜா தங்களுக்கு இட்ட கட்டளைப்படி செய்யாமல், ஆண்பிள்ளைகளையும் உயிரோடே காப்பாற்ற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ருத்துவச்சிகளோ, தேவனுக்குப் பயந்ததினால், எகிப்தின் ராஜா தங்களுக்கு இட்ட கட்டளைப்படி செய்யாமல், ஆண்பிள்ளைகளையும் உயிரோடே காப்பாற்றி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் மிகுதியும் பலுகி, ஏராளமாய்ப் பெருகிப் பலத்திருந்தார்கள்; தேசம் அவர்களால் நிறை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ால் எகிப்தின் ராஜா மருத்துவச்சிகளை அழைப்பித்து: நீங்கள் ஆண்பிள்ளைகளை உயிரோடே காப்பாற்றுகிற காரியம் என்ன என்று கேட்ட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ால் எகிப்தின் ராஜா மருத்துவச்சிகளை அழைப்பித்து: நீங்கள் ஆண்பிள்ளைகளை உயிரோடே காப்பாற்றுகிற காரியம் என்ன என்று கேட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மருத்துவச்சிகள் பார்வோனை நோக்கி: எபிரெய ஸ்திரீகள் எகிப்திய ஸ்திரீகளைப்போல் அல்ல, அவர்கள் நல்ல பலமுள்ளவர்கள்; மருத்துவச்சி அவர்களிடத்துக்குப் போகுமுன்னமே அவர்கள் பிரசவித்தாகும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மருத்துவச்சிகள் பார்வோனை நோக்கி: எபிரெய ஸ்திரீகள் எகிப்திய ஸ்திரீகளைப்போல் அல்ல, அவர்கள் நல்ல பலமுள்ளவர்கள்; மருத்துவச்சி அவர்களிடத்துக்குப் போகுமுன்னமே அவர்கள் பிரசவித்தாகும்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ினிமித்தம் தேவன் மருத்துவச்சிகளுக்கு நன்மை செய்தார். ஜனங்கள் பெருகி மிகுதியும் பலத்துப் போ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கிப்துக்குப் போன இஸ்ரவேலுடைய குமாரரின் நாமங்களாவன: ரூபன், சிமியோன், லேவி, யூதா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சக்கார், செபுலோன், பென்யமீன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ண், நப்தலி, காத், ஆசேர் என்பவை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வர்கள் யாக்கோபுடனே தங்கள் தங்கள் குடும்பத்தோடுங் கூடப்போ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சேப்போ அதற்கு முன்னமே எகிப்தில் போயிருந்தான். யாக்கோபின் கர்ப்பப் பிறப்பாகிய யாவரும் எழுபது பே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ஸ்ரவேல் புத்திரர் மிகுதியும் பலுகி, ஏராளமாய்ப் பெருகிப் பலத்திருந்தார்கள்; தேசம் அவர்களால் நிறை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சேப்போ அதற்கு முன்னமே எகிப்தில் போயிருந்தான். யாக்கோபின் கர்ப்பப் பிறப்பாகிய யாவரும் எழுபது பே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ருத்துவச்சிகள் தேவனுக்குப் பயந்ததினால், அவர்களுடைய குடும்பங்கள் தழைக்கும்படி செய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பார்வோன், பிறக்கும் ஆண்பிள்ளைகளையெல்லாம் நதியிலே போட்டுவிடவும், பெண்பிள்ளைகளையெல்லாம் உயிரோடே வைக்கவும் தன் ஜனங்கள் எல்லோருக்கும் கட்டளையி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பார்வோன், பிறக்கும் ஆண்பிள்ளைகளையெல்லாம் நதியிலே போட்டுவிடவும், பெண்பிள்ளைகளையெல்லாம் உயிரோடே வைக்கவும் தன் ஜனங்கள் எல்லோருக்கும் கட்டளையி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ோசேப்பும் அவனுடைய சகோதரர் யாவரும், அந்தத் தலைமுறையார் எல்லாரும் மரணமடை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ோசேப்பை அறியாத புதிய ராஜன் ஒருவன் எகிப்தில் தோன்ற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் தன் ஜனங்களை நோக்கி: இதோ, இஸ்ரவேல் புத்திரராகிய ஜனங்கள் நம்மிலும் ஏராளமானவர்களும், பலத்தவர்களுமாய் இரு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பெருகாதபடிக்கும், ஒரு யுத்தம் உண்டானால், அவர்களும் நம்முடைய பகைஞரோடே கூடி, நமக்கு விரோதமாக யுத்தம்பண்ணி, தேசத்தைவிட்டுப் புறப்பட்டுப் போகாதபடிக்கும், நாம் அவர்களைக் குறித்து ஒரு உபாயம் பண்ணவேண்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பெருகாதபடிக்கும், ஒரு யுத்தம் உண்டானால், அவர்களும் நம்முடைய பகைஞரோடே கூடி, நமக்கு விரோதமாக யுத்தம்பண்ணி, தேசத்தைவிட்டுப் புறப்பட்டுப் போகாதபடிக்கும், நாம் அவர்களைக் குறித்து ஒரு உபாயம் பண்ணவேண்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அவர்களைச் சுமைசுமக்கிற வேலையினால் ஒடுக்கும்படிக்கு, அவர்கள்மேல் விசாரணைக்காரரை வைத்தார்கள்; அப்பொழுது அவர்கள் பார்வோனுக்காகப் பித்தோம், ராமசேஸ் என்னும் பண்டசாலைப் பட்டணங்களைக் கட்ட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அவர்களைச் சுமைசுமக்கிற வேலையினால் ஒடுக்கும்படிக்கு, அவர்கள்மேல் விசாரணைக்காரரை வைத்தார்கள்; அப்பொழுது அவர்கள் பார்வோனுக்காகப் பித்தோம், ராமசேஸ் என்னும் பண்டசாலைப் பட்டணங்களைக் கட்ட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पर ज्यों ज्यों वे उन को दु:ख देते गए त्यों त्यों वे बढ़ते और फैलते चले गए; इसलिये वे इस्राएलिय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े अत्यन्त डर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तौभी मिस्रियों ने इस्राएलियों से कठोरता के साथ सेवकाई करवा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और उनके जीवन को गारे, ईंट और खेती के भांति भांति के काम की कठिन सेवा से दु:खी कर डाला; जिस किस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ाम में वे उन से सेवा करवाते थे उस में वे कठोरता का व्यवहार करते 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शिप्रा और पूआ नाम दो इब्री धाइयों को मिस्र के राजा ने आज्ञा दी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कि जब तुम इब्री स्त्रियों को बच्चा उत्पन्न होने के समय जन्मने के पत्थरों पर बैठी देखो, तब यद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ेटा हो, तो उसे मार डालना; और बेटी हो, तो जीवित रहने 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परन्तु वे धाइयां परमेश्वर का भय मानती थीं, इसलिये मिस्र के राजा की आज्ञा न मानकर लड़कों को भ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ीवित छोड़ देती थी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और इस्राएल की सन्तान फूलने फलने लगी; और वे अत्यन्त सामर्थी बनते चले गए; और इतना बढ़ गए कि कुल दे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तब मिस्र के राजा ने उन को बुलवाकर पूछा, तुम जो लड़कों को जीवित छोड़ देती हो, तो ऐसा क्यों करत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धाइयों ने फिरौन को उतर दिया, कि इब्री स्त्रियां मिस्री स्त्रियों के समान नहीं हैं; वे ऐस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फुर्तीली हैं कि धाइयों के पहुंचने से पहिले ही उन को बच्चा उत्पन्न हो जा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इसलिये परमेश्वर ने धाइयों के साथ भलाई की; और वे लोग बढ़कर बहुत सामर्थी हो ग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इस्राएल के पुत्रों के नाम, जो अपने अपने घराने को ले कर याकूब के साथ मिस्र देश में आए, ये हैं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अर्थात रूबेन, शिमोन, लेवी, यहूद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इस्साकार, जबूलून, बिन्यामी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दान, नप्ताली, गाद और आशे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और यूसुफ तो मिस्र में पहिले ही आ चुका था। याकूब के निज वंश में जो उत्पन्न हुए वे सब सत्तर प्राण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न से भर गय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थ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धाइयां इसलिये कि वे परमेश्वर का भय मानती थीं उसने उनके घर बस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तब फिरौन ने अपनी सारी प्रजा के लोगों को आज्ञा दी, कि इब्रियों के जितने बेटे उत्पन्न हों उन सभो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तुम नील नदी में डाल देना, और सब बेटियों को जीवित रख छोड़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और यूसुफ, और उसके सब भाई, और उस पीढ़ी के सब लोग मर मिट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मिस्र में एक नया राजा गद्दी पर बैठा जो यूसुफ को नहीं जान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और उसने अपनी प्रजा से कहा, देखो, इस्राएली हम से गिनती और सामर्थ्य में अधिक बढ़ गए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इसलिये आओ, हम उनके साथ बुद्धिमानी से बर्ताव करें, कहीं ऐसा न हो कि जब वे बहुत बढ़ जाएं, और यद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ंग्राम का समय आ पड़े, तो हमारे बैरियों से मिलकर हम से लड़ें और इस देश से निकल जाए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इसलिये उन्होंने उन पर बेगारी कराने वालों को नियुक्त किया कि वे उन पर भार डाल डालकर उन को दु:ख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िया करें; तब उन्होंने फिरौन के लिये पितोम और रामसेस नाम भण्डार वाले नगरों को बनाय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2026-06-03T12:34:08Z</dcterms:created>
  <dcterms:modified xsi:type="dcterms:W3CDTF">2026-06-03T12:34:08Z</dcterms:modified>
  <dc:title>யாத்திராகமம்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