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அவன்: யூதர்கள் பவுலின் காரியத்தை அதிக திட்டமாய் விசாரிக்கமனதுள்ளவர்கள்போல, நீர் நாளைக்கு அவனை ஆலோசனை சங்கத்தாரிடத்தில் கொண்டுவரும்படி உம்மை வேண்டிக்கொள்ள உடன்பட்டிருக்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ர் அவர்களுக்குச் சம்மதிக்கவேண்டாம்; அவர்களில் நாற்பதுபேர்க்கு அதிகமானவர்கள் அவனைக் கொலைசெய்யுமளவும் தாங்கள் புசிப்பதுமில்லை குடிப்பதுமில்லையென்று சபதம்பண்ணிக்கொண்டு, அவனுக்குப் பதிவிருந்து, உம்முடைய உத்தரவுக்காக இப்பொழுது காத்துக்கொண்டு ஆயத்தமாயிருக்கிறார்கள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ர் அவர்களுக்குச் சம்மதிக்கவேண்டாம்; அவர்களில் நாற்பதுபேர்க்கு அதிகமானவர்கள் அவனைக் கொலைசெய்யுமளவும் தாங்கள் புசிப்பதுமில்லை குடிப்பதுமில்லையென்று சபதம்பண்ணிக்கொண்டு, அவனுக்குப் பதிவிருந்து, உம்முடைய உத்தரவுக்காக இப்பொழுது காத்துக்கொண்டு ஆயத்தமாயிருக்கிறார்கள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ர் அவர்களுக்குச் சம்மதிக்கவேண்டாம்; அவர்களில் நாற்பதுபேர்க்கு அதிகமானவர்கள் அவனைக் கொலைசெய்யுமளவும் தாங்கள் புசிப்பதுமில்லை குடிப்பதுமில்லையென்று சபதம்பண்ணிக்கொண்டு, அவனுக்குப் பதிவிருந்து, உம்முடைய உத்தரவுக்காக இப்பொழுது காத்துக்கொண்டு ஆயத்தமாயிருக்கிறார்கள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சேனாபதி: நீ இவைகளை எனக்கு அறிவித்தாக ஒருவருக்குஞ் சொல்லாதே என்று கட்டளையிட்டு, வாலிபனை அனுப்பிவிட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சேனாபதி: நீ இவைகளை எனக்கு அறிவித்தாக ஒருவருக்குஞ் சொல்லாதே என்று கட்டளையிட்டு, வாலிபனை அனுப்பிவி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அவன் நூற்றுக்கு அதிபதிகளில் இரண்டுபேரை அழைத்து, செசரியாபட்டணத்திற்குப் போகும்படி இருநூறு காலாட்களையும், எழுபது குதிரைவீரரையும், இருநூறு ஈட்டிக்காரரையும், இராத்திரியில் மூன்றாம்மணி வேளையிலே, ஆயத்தம்பண்ணுங்களென்றும்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அவன் நூற்றுக்கு அதிபதிகளில் இரண்டுபேரை அழைத்து, செசரியாபட்டணத்திற்குப் போகும்படி இருநூறு காலாட்களையும், எழுபது குதிரைவீரரையும், இருநூறு ஈட்டிக்காரரையும், இராத்திரியில் மூன்றாம்மணி வேளையிலே, ஆயத்தம்பண்ணுங்களென்றும்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வுலை ஏற்றி, தேசாதிபதியாகிய பேலிக்ஸிடத்திற்குப் பத்திரமாய்க் கொண்டுபோகும்படிக்குக் குதிரைகளை ஆயத்தப்படுத்துங்களென்றும் சொன்னதுமன்ற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வுலை ஏற்றி, தேசாதிபதியாகிய பேலிக்ஸிடத்திற்குப் பத்திரமாய்க் கொண்டுபோகும்படிக்குக் குதிரைகளை ஆயத்தப்படுத்துங்களென்றும் சொன்னதுமன்ற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வுல் நூற்றுக்கு அதிபதிகளில் ஒருவனை அழைத்து, இந்த வாலிபனைச் சேனாபதியினிடத்திற்குக் கூட்டிக்கொண்டுபோம்; அவரிடத்தில் இவன் அறிவிக்கவேண்டிய ஒரு காரியமுண்டு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வுல் ஆலோசனை சங்கத்தாரை உற்றுப்பார்த்து: சகோதரரே இந்நாள் வரைக்கும் எல்லா விஷயங்களிலும் நான் நல்மனச்சாட்சியோடே தேவனுக்குமுன்பாக நடந்துவந்தேன் என்று சொன்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வுல் ஆலோசனை சங்கத்தாரை உற்றுப்பார்த்து: சகோதரரே இந்நாள் வரைக்கும் எல்லா விஷயங்களிலும் நான் நல்மனச்சாட்சியோடே தேவனுக்குமுன்பாக நடந்துவந்தேன் என்று சொன்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 நிருபத்தையும் எழுதினான்; அதின் விவரமாவது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னம்பொருந்திய தேசாதிபதியாகிய பேலிக்ஸ் என்பவருக்குக் கிலவுதியு லீசியா வாழ்த்துதல் சொல்லி அறிவிக்கிறது என்னவென்றால்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த மனுஷனை யூதர் பிடித்துக்கொலைசெய்யப்போகிற சமயத்தில், நான் போர்ச்சேவகரோடே கூடப்போய், இவன் ரோமனென்று அறிந்து, இவனை விடுவித்த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த மனுஷனை யூதர் பிடித்துக்கொலைசெய்யப்போகிற சமயத்தில், நான் போர்ச்சேவகரோடே கூடப்போய், இவன் ரோமனென்று அறிந்து, இவனை விடுவித்த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இவன்மேல் சாட்டின குற்றத்தை நான் அறியவேண்டுமென்று இவனை அவர்கள் ஆலோசனை சங்கத்துக்குமுன் கொண்டுபோன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இவன்மேல் சாட்டின குற்றத்தை நான் அறியவேண்டுமென்று இவனை அவர்கள் ஆலோசனை சங்கத்துக்குமுன் கொண்டுபோன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வன் அவர்களுடைய வேதத்திற்கடுத்த விஷயங்களைக்குறித்துக் குற்றஞ்சாட்டப்பட்டவனென்று விளங்கினதேயல்லாமல், மரணத்துக்காவது விலங்குக்காவது ஏற்ற குற்றம் யாதொன்றும் இவனிடத்தில் இல்லையென்று கண்டறிந்த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வன் அவர்களுடைய வேதத்திற்கடுத்த விஷயங்களைக்குறித்துக் குற்றஞ்சாட்டப்பட்டவனென்று விளங்கினதேயல்லாமல், மரணத்துக்காவது விலங்குக்காவது ஏற்ற குற்றம் யாதொன்றும் இவனிடத்தில் இல்லையென்று கண்டறிந்த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வுல் நூற்றுக்கு அதிபதிகளில் ஒருவனை அழைத்து, இந்த வாலிபனைச் சேனாபதியினிடத்திற்குக் கூட்டிக்கொண்டுபோம்; அவரிடத்தில் இவன் அறிவிக்கவேண்டிய ஒரு காரியமுண்டு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ூதர்கள் இவனுக்கு விரோதமாய்ச் சர்ப்பனையான யோசனை செய்கிறார்களென்று எனக்குத் தெரியவந்தபோது, உடனே இவனை உம்மிடத்திற்கு அனுப்பினேன்; குற்றஞ்சாட்டுகிறவர்களும் இவனுக்கு விரோதமாய்ச் சொல்லுகிற காரியங்களை உமக்கு முன்பாக வந்து சொல்லும்படி அவர்களுக்குக் கட்டளையிட்டேன். சுகமாயிருப்பீராக, என்றெழுதி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ூதர்கள் இவனுக்கு விரோதமாய்ச் சர்ப்பனையான யோசனை செய்கிறார்களென்று எனக்குத் தெரியவந்தபோது, உடனே இவனை உம்மிடத்திற்கு அனுப்பினேன்; குற்றஞ்சாட்டுகிறவர்களும் இவனுக்கு விரோதமாய்ச் சொல்லுகிற காரியங்களை உமக்கு முன்பாக வந்து சொல்லும்படி அவர்களுக்குக் கட்டளையிட்டேன். சுகமாயிருப்பீராக, என்றெழுதி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ூதர்கள் இவனுக்கு விரோதமாய்ச் சர்ப்பனையான யோசனை செய்கிறார்களென்று எனக்குத் தெரியவந்தபோது, உடனே இவனை உம்மிடத்திற்கு அனுப்பினேன்; குற்றஞ்சாட்டுகிறவர்களும் இவனுக்கு விரோதமாய்ச் சொல்லுகிற காரியங்களை உமக்கு முன்பாக வந்து சொல்லும்படி அவர்களுக்குக் கட்டளையிட்டேன். சுகமாயிருப்பீராக, என்றெழுதி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ோர்ச்சேவகர் தங்களுக்குக் கட்டளையிட்டபடியே, பவுலைக் கூட்டிக்கொண்டு, இராத்திரியிலே அந்திப்பத்திரி ஊருக்குப் போய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றுநாளில் குதிரைவீரரை அவனுடனேகூடப் போகும்படி அனுப்பிவிட்டு, தாங்கள் கோட்டைக்குத் திரும்ப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் செசரியாபட்டணத்தில் சேர்ந்து, நிருபத்தைத் தேசாதிபதியினிடத்தில் கொடுத்து, பவுலையும் அவன்முன்பாக நிறுத்தினார்கள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ிரதான ஆசாரியனாகிய அனனியா அவனுக்குச் சமீபமாய் நின்றவர்களை நோக்கி: இவன் வாயில் அடியுங்கள் என்று கட்டளையி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ேசாதிபதி அதை வாசித்து: எந்த நாட்டானென்று கேட்டு, சிலிசியா நாட்டானென்று அறிந்தபோது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மேல் குற்றஞ்சாட்டுகிறவர்களும் வந்திருக்கும்போது உன் காரியத்தைத் திட்டமாய்க் கேட்பேனென்று சொல்லி, ஏரோதின் அரமனையிலே அவனைக் காவல்பண்ணும்படி கட்டளையி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மேல் குற்றஞ்சாட்டுகிறவர்களும் வந்திருக்கும்போது உன் காரியத்தைத் திட்டமாய்க் கேட்பேனென்று சொல்லி, ஏரோதின் அரமனையிலே அவனைக் காவல்பண்ணும்படி கட்டளையி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ப்படியே அவன் இவனைச் சேனாபதியினிடத்திற்குக் கூட்டிக்கொண்டுபோய் காவலில் வைக்கப்பட்டிருக்கிற பவுல் என்னை அழைத்து, உமக்கொரு காரியத்தைச் சொல்லவேண்டுமென்றிருக்கிற இந்த வாலிபனை உம்மிடத்திற்குக் கொண்டுபோகும்படி என்னைக் கேட்டுக்கொண்டான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வுல் அவனைப்பர்த்து: வெள்ளையடிக்கப்பட்ட சுவரே, தேவன் உம்மை அடிப்பார்; நியாயப்பிரமாணத்தின்படி என்னை நியாயம் விசாரிக்கிறவராய் உட்கார்ந்திருக்கிற நீர் நியாயப்பிரமாணத்திற்கு விரோதமாய் என்னை அடிக்கச் சொல்லலாமா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வுல் அவனைப்பர்த்து: வெள்ளையடிக்கப்பட்ட சுவரே, தேவன் உம்மை அடிப்பார்; நியாயப்பிரமாணத்தின்படி என்னை நியாயம் விசாரிக்கிறவராய் உட்கார்ந்திருக்கிற நீர் நியாயப்பிரமாணத்திற்கு விரோதமாய் என்னை அடிக்கச் சொல்லலாமா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வுல் அவனைப்பர்த்து: வெள்ளையடிக்கப்பட்ட சுவரே, தேவன் உம்மை அடிப்பார்; நியாயப்பிரமாணத்தின்படி என்னை நியாயம் விசாரிக்கிறவராய் உட்கார்ந்திருக்கிற நீர் நியாயப்பிரமாணத்திற்கு விரோதமாய் என்னை அடிக்கச் சொல்லலாமா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மீபத்திலே நின்றவர்கள்: தேவனுடைய பிரதான ஆசாரியரை வைகிறாயா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ப் பவுல்: சகோதரரே இவர் பிரதான ஆசாரியரென்று எனக்குத் தெரியாது; உன் ஜனத்தின் அதிபதியைத் தீது சொல்லாயாக என்று எழுதியிருக்கிறதே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ப் பவுல்: சகோதரரே இவர் பிரதான ஆசாரியரென்று எனக்குத் தெரியாது; உன் ஜனத்தின் அதிபதியைத் தீது சொல்லாயாக என்று எழுதியிருக்கிறதே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அவர்களில், சதுசேயர் ஒருபங்கும் பரிசேயர் ஒருபங்குமாயிருக்கிறார்களென்று பவுல் அறிந்து: சகோதரரே, நான் பரிசேயனுடைய மகனுமாயிருக்கிறேன் என்று சத்தமிட்டுச் சொன்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அவர்களில், சதுசேயர் ஒருபங்கும் பரிசேயர் ஒருபங்குமாயிருக்கிறார்களென்று பவுல் அறிந்து: சகோதரரே, நான் பரிசேயனுடைய மகனுமாயிருக்கிறேன் என்று சத்தமிட்டுச் சொன்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அவர்களில், சதுசேயர் ஒருபங்கும் பரிசேயர் ஒருபங்குமாயிருக்கிறார்களென்று பவுல் அறிந்து: சகோதரரே, நான் பரிசேயனுடைய மகனுமாயிருக்கிறேன் என்று சத்தமிட்டுச் சொன்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இப்படிச் சொன்னபோது, பரிசேயருக்கும் சதுசேயருக்கும் வாக்குவாதமுண்டாயிறறு: கூட்டம் இரண்டாகப் பிரி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ப்படியே அவன் இவனைச் சேனாபதியினிடத்திற்குக் கூட்டிக்கொண்டுபோய் காவலில் வைக்கப்பட்டிருக்கிற பவுல் என்னை அழைத்து, உமக்கொரு காரியத்தைச் சொல்லவேண்டுமென்றிருக்கிற இந்த வாலிபனை உம்மிடத்திற்குக் கொண்டுபோகும்படி என்னைக் கேட்டுக்கொண்டான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னத்தினாலென்றால் சதுசேயர் உயிர்த்தெழுதல் இல்லையென்றும், தேவதூதனும் ஆவியும் இல்லையென்றும் சொல்லுகிறார்கள். பரிசேயரோ அவ்விரண்டும் உண்டென்று ஒப்புக்கொள்ளுகி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னத்தினாலென்றால் சதுசேயர் உயிர்த்தெழுதல் இல்லையென்றும், தேவதூதனும் ஆவியும் இல்லையென்றும் சொல்லுகிறார்கள். பரிசேயரோ அவ்விரண்டும் உண்டென்று ஒப்புக்கொள்ளுகி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மிகுந்த கூக்குரல் உண்டாயிற்று. பரிசேய சமயத்தாரான வேதபாரகரில் சிலர் எழுந்து: இந்த மனுஷடத்தில் ஒரு பொல்லாங்கையும் காணோம்; ஒரு ஆவி அல்லது ஒரு தேவதூதன் இவனுடனே பேசினதுண்டானால், நாம் தேவனுடனே போர்செய்வது தகாது என்று வாதாடி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மிகுந்த கூக்குரல் உண்டாயிற்று. பரிசேய சமயத்தாரான வேதபாரகரில் சிலர் எழுந்து: இந்த மனுஷடத்தில் ஒரு பொல்லாங்கையும் காணோம்; ஒரு ஆவி அல்லது ஒரு தேவதூதன் இவனுடனே பேசினதுண்டானால், நாம் தேவனுடனே போர்செய்வது தகாது என்று வாதாடி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மிகுந்த கூக்குரல் உண்டாயிற்று. பரிசேய சமயத்தாரான வேதபாரகரில் சிலர் எழுந்து: இந்த மனுஷடத்தில் ஒரு பொல்லாங்கையும் காணோம்; ஒரு ஆவி அல்லது ஒரு தேவதூதன் இவனுடனே பேசினதுண்டானால், நாம் தேவனுடனே போர்செய்வது தகாது என்று வாதாடி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ிகுந்த கலகம் உண்டானபோது, பவுல் அவர்களால் பீறுண்டுபோவானென்று சேனாபதி பயந்து, போர்ச்சேவகர் போய், அவனை அவர்கள் நடுவிலிருந்து இழுத்துக் கோட்டைக்குக் கொண்டுபோகும்படி கட்டளையிட்ட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ிகுந்த கலகம் உண்டானபோது, பவுல் அவர்களால் பீறுண்டுபோவானென்று சேனாபதி பயந்து, போர்ச்சேவகர் போய், அவனை அவர்கள் நடுவிலிருந்து இழுத்துக் கோட்டைக்குக் கொண்டுபோகும்படி கட்டளையிட்ட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ு இராத்திரியிலே கர்த்தர் பவுலின் அருகே நின்று: பவுலே, திடன்கொள்; நீ என்னைக்குறித்து எருசலேமில் சாட்சிகொடுத்ததுபோல ரோமாவிலும் சாட்சிகொடுக்கவேண்டும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ு இராத்திரியிலே கர்த்தர் பவுலின் அருகே நின்று: பவுலே, திடன்கொள்; நீ என்னைக்குறித்து எருசலேமில் சாட்சிகொடுத்ததுபோல ரோமாவிலும் சாட்சிகொடுக்கவேண்டும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டியற்காலமானபோது, யூதரில் சிலர் ஒருமித்து, தாங்கள் பவுலைக் கொலைசெய்யுமளவும் புசிப்பதுமில்லை குடிப்பதுமில்லையென்று சபதம்பண்ணிக்கொண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ப்படியே அவன் இவனைச் சேனாபதியினிடத்திற்குக் கூட்டிக்கொண்டுபோய் காவலில் வைக்கப்பட்டிருக்கிற பவுல் என்னை அழைத்து, உமக்கொரு காரியத்தைச் சொல்லவேண்டுமென்றிருக்கிற இந்த வாலிபனை உம்மிடத்திற்குக் கொண்டுபோகும்படி என்னைக் கேட்டுக்கொண்டான்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டியற்காலமானபோது, யூதரில் சிலர் ஒருமித்து, தாங்கள் பவுலைக் கொலைசெய்யுமளவும் புசிப்பதுமில்லை குடிப்பதுமில்லையென்று சபதம்பண்ணிக்கொண்ட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க் கட்டுப்பாடு பண்ணிக்கொண்டவர்கள் நாற்பதுபேருக்கு அதிகமாயிருந்த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ிரதான ஆசாரியர்களிடத்திலும் மூப்பர்களிடத்திலும் போய்: நாங்கள் பவுலைக் கொலைசெய்யுமளவும் ஒன்றும் புசிப்பதில்லையென்று உறுதியான சபதம்பண்ணிக்கொண்டோம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ிரதான ஆசாரியர்களிடத்திலும் மூப்பர்களிடத்திலும் போய்: நாங்கள் பவுலைக் கொலைசெய்யுமளவும் ஒன்றும் புசிப்பதில்லையென்று உறுதியான சபதம்பண்ணிக்கொண்டோ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படியினால் நீங்கள் ஆலோசனை சங்கத்தாரோடே கூடப்போய், அவனுடைய காரியத்தை அதிக திட்டமாய் விசாரிக்க மனதுள்ளவர்கள்போலச் சேனாபதிக்குக் காண்பித்து, அவர் நாளைக்கு அவனை உங்களிடத்தில் கூட்டிக்கொண்டுவரும்படி அவரிடத்தில் கேட்பீர்களாக. அவன் கிட்டவருகிறதற்குள்ளே நாங்கள் அவனைக் கொலைசெய்ய ஆயத்தமாயிருப்போம் என்ற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படியினால் நீங்கள் ஆலோசனை சங்கத்தாரோடே கூடப்போய், அவனுடைய காரியத்தை அதிக திட்டமாய் விசாரிக்க மனதுள்ளவர்கள்போலச் சேனாபதிக்குக் காண்பித்து, அவர் நாளைக்கு அவனை உங்களிடத்தில் கூட்டிக்கொண்டுவரும்படி அவரிடத்தில் கேட்பீர்களாக. அவன் கிட்டவருகிறதற்குள்ளே நாங்கள் அவனைக் கொலைசெய்ய ஆயத்தமாயிருப்போம் என்ற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படியினால் நீங்கள் ஆலோசனை சங்கத்தாரோடே கூடப்போய், அவனுடைய காரியத்தை அதிக திட்டமாய் விசாரிக்க மனதுள்ளவர்கள்போலச் சேனாபதிக்குக் காண்பித்து, அவர் நாளைக்கு அவனை உங்களிடத்தில் கூட்டிக்கொண்டுவரும்படி அவரிடத்தில் கேட்பீர்களாக. அவன் கிட்டவருகிறதற்குள்ளே நாங்கள் அவனைக் கொலைசெய்ய ஆயத்தமாயிருப்போம் என்ற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ச் சர்ப்பனையைப் பவுலினுடைய சகோதரியின் குமாரன் கேள்விப்பட்டு, கோட்டைக்குள்ளே போய், பவுலுக்கு அறிவித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சேனாபதி அவனுடைய கையைப் பிடித்துத் தனியே அழைத்துக்கொண்டுபோய்: நீ என்னிடத்தில் அறிவிக்கவேண்டிய காரியம் என்னவென்று கேட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சேனாபதி அவனுடைய கையைப் பிடித்துத் தனியே அழைத்துக்கொண்டுபோய்: நீ என்னிடத்தில் அறிவிக்கவேண்டிய காரியம் என்னவென்று கேட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அவன்: யூதர்கள் பவுலின் காரியத்தை அதிக திட்டமாய் விசாரிக்கமனதுள்ளவர்கள்போல, நீர் நாளைக்கு அவனை ஆலோசனை சங்கத்தாரிடத்தில் கொண்டுவரும்படி உம்மை வேண்டிக்கொள்ள உடன்பட்டிருக்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ಲೋಚನಾಸಭೆಗೆ ತರುವದಕ್ಕಾಗಿ ಅವರು ನಿನ್ನನ್ನು ಬೇಡಿಕೊಳ್ಳುವದಕ್ಕೆ ಅಪೇಕ್ಷೆಪಟ್ಟು ಒಪ್ಪಂದ ಮಾಡಿಕೊಂಡಿ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ದರೆ ನೀನು ಅವರಿಗೆ ಒಪ್ಪಬೇಡ; ಅವನನ್ನು ಕೊಲ್ಲುವ ತನಕ ಅನ್ನಪಾನಗಳನ್ನು ತೆಗೆದುಕೊಳ್ಳುವದಿಲ್ಲವೆಂದು ಶಪಥ 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ಕೊಂಡವರಲ್ಲಿ ನಾಲ್ವತ್ತು ಮಂದಿಗಿಂತ ಹೆಚ್ಚಾದವರು ಅವನಿಗಾಗಿ ಕಾಯುತ್ತಿದ್ದಾರೆ; ಈಗ ಅವರು ನಿನ್ನ ಮಾತಿಗಾಗಿ ಎದು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ುತ್ತಾ ಸಿದ್ಧವಾಗಿದ್ದಾರೆ ಎಂದು ಹೇಳ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ಹೀಗೆ ಮುಖ್ಯ ನಾಯಕನು ಆ ಯೌವನಸ್ಥನನ್ನು ಕಳುಹಿಸಿಕೊಡು ವಾಗ--ನೀನು ಈ ವಿಷಯಗಳನ್ನು ನನಗೆ ವ್ಯಕ್ತಪಡಿ ಸಿದ್ದೀ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ರಿಗೂ ಹೇಳಬೇಡ ಎಂದು ಅವನಿಗೆ ಆಜ್ಞಾಪ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ಗ ಅವನು ಇಬ್ಬರು ಶತಾಧಿಪತಿ ಗಳನ್ನು ತನ್ನ ಬಳಿಗೆ ಕರೆದು--ರಾತ್ರಿ ಮೂರು ಘಂಟೆಗೆ ಕೈಸರೈಯಕ್ಕೆ ಹೋಗುವದಕ್ಕ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ನ್ನೂರು ಮಂದಿ ಸೈನಿಕರನ್ನೂ ಎಪ್ಪತ್ತು ಮಂದಿ ಕುದುರೆ ಸವಾರರನೂ ಇನ್ನೂರು ಮಂದಿ ಭಲ್ಲೆಯವರನ್ನೂ ಸಿದ್ಧಮಾಡ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ಕುದುರೆಗಳನ್ನು ತಂದು ಪೌಲನನ್ನು ಹತ್ತಿಸಿ ಅಧಿಪತಿ ಯಾದ ಫೇಲಿಕ್ಸನ ಬಳಿಗೆ ಸುರಕ್ಷಿತವಾಗಿ ಕರೆದುಕೊಂಡು ಹೋಗಬೇಕ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ಗ ಪೌಲನು ಶತಾಧಿಪತಿಗಳಲ್ಲಿ ಒಬ್ಬನನ್ನು ಕರೆದು--ಈ ಯೌವನಸ್ಥನನ್ನು ಮುಖ್ಯ ನಾಯಕನ ಬಳಿಗೆ ಕರಕೊಂಡು ಹೋಗು; ಅವ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ಗ ಪೌಲನು ಆಲೋಚನಾ ಸಭೆಯನ್ನು ದೃಷ್ಟಿಸಿ ನೋಡುತ್ತಾ--ಜನರೇ, ಸಹೋ ದರರೇ, ನಾನು ಈ ದಿನದ ವರೆಗೆ ದೇವರ ಮುಂ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ಳ್ಳೇಮನಸ್ಸಾಕ್ಷಿಯಿಂದ ಜೀವಿಸಿದ್ದೇನೆ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ಅವನು ಈ ರೀತಿ ಯಲ್ಲಿ ಒಂದು ಪತ್ರವನ್ನು ಬರೆದನು: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ಅತ್ಯುತ್ತಮ ಅಧಿಪತಿಯಾದ ಫೇಲಿಕ್ಸನಿಗೆ ಕ್ಲೌದ್ಯ ಲೂಸ್ಯನು ಮಾಡುವ ವಂದ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ಯೆಹೂದ್ಯರು ಈ ಮನುಷ್ಯ ನನ್ನು ಹಿಡಿದು ಕೊಲ್ಲಬೇಕೆಂದಿದ್ದಾಗ ನಾನು ಸೈನ್ಯ ದೊಂದಿಗೆ ಬಂದು ಅವನು ರೋಮ್‌ನವನ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ದುಕೊಂಡು ಅವನನ್ನು ತಪ್ಪಿಸಿ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ಅವರು ಅವನ ಮೇಲೆ ತಪ್ಪು ಹೊರಿಸಿದ ಕಾರಣವನ್ನು ತಿಳಿದು ಕೊಳ್ಳಲು ನಾನು ಅಪೇಕ್ಷಿಸಿ ಅವರ ಆಲೋಚನಾಸಭೆಗೆ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ೆದುಕೊಂಡು ಹೋ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ಆಗ ತಮ್ಮ ನ್ಯಾಯಪ್ರಮಾಣ ಸಂಬಂಧವಾದ ಪ್ರಶ್ನೆಗಳಿಂದ ಅವನ ಮೇಲೆ ತಪ್ಪು ಹೊರಿಸಿದರೇ ಹೊರತು ಮರಣ ದಂಡನೆಗಾಗಲ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ಡಿಗಳಿಗಾಗಲೀ ಯೋಗ್ಯವಾದ ಯಾವದನ್ನೂ ಅವರು ಅವನ ಮೇಲೆ ತಪ್ಪು ಹೊರಿಸ ಲಿಲ್ಲವೆಂದು ನಾನು ಗ್ರಹಿಸಿ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ಸಬೇಕಾದ ಒಂದು ವಿಷಯ ಇದೆ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ಯೆಹೂದ್ಯರು ಹೇಗೆ ಆ ಮನುಷ್ಯನಿಗಾಗಿ ಹೊಂಚುಹಾಕುತ್ತಿದ್ದಾರೆಂದು ನನಗೆ ತಿಳಿದಾಗ ಕೂಡಲೇ ಅವನನ್ನು ನಾನು ನಿನ್ನ ಬ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ುಹಿಸಿ ಅವನ ಮೇಲೆ ತಪ್ಪು ಹೊರಿಸುವವರು ಅವನಿಗೆ ವಿರೋಧವಾಗಿ ಮಾತನಾಡುವದನ್ನು ನಿನ್ನ ಮುಂದೆಯೇ ಹೇಳಬೇಕೆಂದು ಅವರಿಗೆ ಸ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ಅಪ್ಪಣೆಕೊಟ್ಟೆನು; 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ಆಗ ತಮಗೆ ಅಪ್ಪಣೆಯಾದಂತೆ ಸೈನಿಕರು ಪೌಲನನ್ನು ರಾತ್ರಿಯ ಸಮಯದಲ್ಲಿ ಅಂತಿಪತ್ರಿಗೆ ಕರೆದುಕೊಂಡು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ಮರುದಿನ ಕುದುರೆ ಸವಾರರು ಅವನ ಜೊತೆಯಲ್ಲಿ ಹೋಗುವಂತೆ ಬಿಟ್ಟು ತಾವು ಕೋಟೆಗೆ ಹಿಂತಿರುಗ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ಅವರು ಕೈಸರೈಯಕ್ಕೆ ಬಂದು ಪತ್ರವನ್ನು ಅಧಿಪತಿಗೆ ತಲುಪಿಸಿ ಪೌಲನನ್ನು ಸಹ ಅವನ ಮುಂದೆ ನಿಲ್ಲ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ದಕ್ಕೆ ಮಹಾಯಾಜಕನಾದ ಅನನೀಯ ನು ಅವನ ಬಾಯಿಯ ಮೇಲೆ ಹೊಡೆಯಬೇಕೆಂದು ತನ್ನ ಹತ್ತಿರ ನಿಂತಿದ್ದವರಿಗೆ ಅಪ್ಪಣೆ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ಆ ಅಧಿಪತಿಯು ಪತ್ರವನ್ನು ಓದಿ ಪೌಲನು ಯಾವ ಪ್ರಾಂತ್ಯದವನು ಎಂದು ವಿಚಾರಿಸಿದಾಗ ಅವನು ಕಿಲಿಕ್ಯದವನೆಂದು ತಿಳುಕೊಂಡು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ನಿನ್ನ ಮೇಲೆ ತಪ್ಪು ಹೊರಿಸುವವರು ಬಂದಾಗ ನಾನು ನಿನ್ನನ್ನು ವಿಚಾರಣೆ ಮಾಡುವೆನು ಎಂದು ಹೇಳಿ ಅವನನ್ನು ಹೆರೋದ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್ಯಾಯಾಲಯದಲ್ಲಿ ಇಟ್ಟು ಕಾಯಬೇಕೆಂದು ಅಪ್ಪಣೆ 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ಇದರಿಂದ ಆ ಶತಾಧಿಪತಿಯು ಅವನನ್ನು ಮುಖ್ಯ ನಾಯಕನ ಬಳಿಗೆ ಕರೆದುಕೊಂಡು ಬಂದು--ನಿನಗೆ ಹೇಳಬೇಕಾದ ಒಂದು ವಿಷಯವು 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ಗ ಪೌಲನು ಅವನಿಗೆ--ಸುಣ್ಣಾ ಹಚ್ಚಿದ ಗೋಡೆಯೇ, ದೇವರು ನಿನ್ನನ್ನು ಹೊಡೆಯುವನು; ನ್ಯಾಯಪ್ರಮಾಣ ಕ್ಕನುಸಾರ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ನ್ನು ತೀರ್ಪು ಮಾಡುವದಕ್ಕೆ ಕೂತುಕೊಂಡು ನ್ಯಾಯಪ್ರಮಾಣಕ್ಕೆ ಪ್ರತಿಕೂಲವಾಗಿ ನನ್ನನ್ನು ಹೊಡೆಯುವಂತೆ ನೀನು ಅಪ್ಪಣ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ಡು ತ್ತೀಯೋ ಎಂದು ಕ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ಹತ್ತಿರ ನಿಂತಿದ್ದವರು ದೇವರ ಮಹಾಯಾಜಕನನ್ನು ನೀನು ದೂಷಿಸುತ್ತೀಯೋ ಎಂದು ಕ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ಗ ಪೌಲನು--ಸಹೋದರರೇ, ಅವನು ಮಹಾಯಾಜಕನೆಂದು ನನಗೆ ತಿಳಿಯ ಲಿಲ್ಲ; --ನಿನ್ನ ಜನರ ಅಧಿಪತಿಯ ವಿಷಯವಾಗಿ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ಟ್ಟದ್ದನ್ನು ಮಾತನಾಡಬಾರದು ಎಂಬದಾಗಿ ಬರೆದದೆ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ದರೆ ಒಂದು ಭಾಗ ಸದ್ದುಕಾಯರೂ ಮತ್ತೊಂದು ಭಾಗ ಫರಿಸಾಯರೂ ಇರುವದನ್ನು ಪೌಲನು ಗ್ರಹಿಸಿದಾಗ--ಜನರೇ, ಸಹೋದರರೇ,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ಫರಿಸಾಯನು, ಒಬ್ಬ ಫರಿಸಾಯನ ಮಗನು; ನಿರೀಕ್ಷೆಯ ವಿಷಯವಾಗಿಯೂ ಸತ್ತವರ ಪುನರುತ್ಥಾನದ ವಿಷಯವಾಗಿಯೂ ನಾನು ವಿಚಾರಣ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ಲ್ಪಡುತ್ತಿದ್ದೇನೆ ಎಂದು ಆ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ನು ಹಾಗೆ ಹೇಳಿದಾಗ ಫರಿಸಾಯರ ಮತ್ತು ಸದ್ದುಕಾಯರ ನಡುವೆ ಭೇದಉಂಟಾಯಿತು; ಇದರಿಂದ ಸಮೂಹವೂ ವಿಭಾಗವ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ೌವನಸ್ಥನಿಗೆ ಇರುವದರಿಂದ ಸೆರೆಯವನಾದ ಪೌಲನು ನನ್ನನ್ನು ಕರೆದು ಇವನನ್ನು ನಿನ್ನ ಬಳಿಗೆ ಕರೆದುಕೊಂಡು ಬರುವ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ಪುನರುತ್ಥಾನವಾಗಲೀ ದೂತನಾ ಗಲೀ ಆತ್ಮನಾಗಲೀ ಇಲ್ಲವೆಂದು ಸದ್ದುಕಾಯರು ಹೇಳುತ್ತಾರೆ; ಇವೆಲ್ಲವುಗಳು ಇವೆಯೆಂದು ಫರಿಸ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ರು ಒಪ್ಪಿಕೊಳ್ಳ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ಲ್ಲಿ ದೊಡ್ಡ ಕೂಗಾಟ ಉಂಟಾದದ್ದರಿಂದ ಫರಿಸಾಯರ ಪಕ್ಷದವರಾದ ಶಾಸ್ತ್ರಿಗಳು ಎದ್ದು--ಈ ಮನುಷ್ಯನಲ್ಲಿ ಯಾವ ಕೆಟ್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್ದನ್ನೂ ನಾವು ಕಾಣಲಿಲ್ಲ; ಆತ್ಮವಾಗಲೀ ದೇವದೂತ ನಾಗಲೀ ಅವನ ಕೂಡ ಮಾತನಾಡಿದರೆ ನಾವು ದೇವರಿಗೆ ವಿರೋಧವಾಗಿ ವ್ಯಾಜ್ಯವಾಡ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ರೋಣ ಎಂದು ಹೇಳಿ ವಾಗ್ವಾದ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ಲ್ಲಿ ದೊಡ್ಡ ಭೇದ ಉಂಟಾದಾಗ ಅವರು ಪೌಲನನ್ನು ಎಳೆದಾಡಿ ತುಂಡುತುಂಡಾಗಿ ಮಾಡಿ ಯಾರು ಎಂದು ಮುಖ್ಯ ನಾಯಕನು ಭಯಪ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ನ್ನು ಅವರೊಳಗಿಂದ ಬಲವಂತವಾಗಿ ಕೋಟೆಯೊಳಗೆ ತರಬೇಕೆಂದು ಸೈನಿಕರಿಗೆ ಆಜ್ಞಾಪ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ಮರುದಿನ ರಾತ್ರಿ ಕರ್ತನು ಅವನ ಬಳಿಯಲ್ಲಿ ನಿಂತು--ಪೌಲನೇ, ಧೈರ್ಯವಾಗಿರು; ಯೆರೂಸ ಲೇಮಿನಲ್ಲಿ ನನ್ನ ವಿಷಯವಾಗಿ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ಕ್ಷಿ ಹೇಳಿ ದಂತೆ ರೋಮ್‌ನಲ್ಲಿಯೂ ಸಾಕ್ಷಿ ಹೇಳತಕ್ಕದ್ದ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ಬೆಳಗಾದ ಮೇಲೆ ಯೆಹೂದ್ಯರಲ್ಲಿ ಕೆಲವರು ಒಗ್ಗಟ್ಟಾಗಿ ಕೂಡಿ ತಾವು ಪೌಲನನ್ನು ಕೊಲ್ಲುವ ತನಕ ಅನ್ನಪಾನ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ಡಿಕೊಂಡನ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ದುಕೊಳ್ಳುವದಿಲ್ಲವೆಂದು ಹೇಳಿ ಶಪಥಮಾಡ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ಈ ಒಳಸಂಚನ್ನು ಮಾಡಿ ದವರು ನಾಲ್ವತ್ತು ಮಂದಿಗಿಂತ ಹೆಚ್ಚಾಗ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ವರು ಪ್ರಧಾನಯಾಜಕರ ಮತ್ತು ಹಿರಿಯರ ಬಳಿಗೆ ಬಂದು--ನಾವು ಪೌಲನನ್ನು ಕೊಲ್ಲುವ ತನಕ ಯಾವದನ್ನೂ ತಿನ್ನುವದಿಲ್ಲವ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ಮಗೆ ನಾವೇ ದೊಡ್ಡ ಶಪಥವನ್ನು ಮಾಡಿಕೊಂಡಿದ್ದ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ದ ಕಾರಣ ಈಗ ನೀವು ಪೌಲನ ವಿಷಯದಲ್ಲಿ ಇನ್ನೂ ಸಂಪೂರ್ಣವಾಗಿ ವಿಚಾರಿಸುವವರೋ ಎಂಬಂತೆ ಮುಖ್ಯನಾಯಕನು ಅವನನ್ನು ಮಾರನ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ಿನದಲ್ಲಿ ನಿಮ್ಮ ಬಳಿಗೆ ತರುವ ಹಾಗೆ ನೀವು ಆಲೋಚನಾ ಸಭೆಯೊಂದಿಗೆ ಅವನಿಗೆ ಸೂಚಿಸಿರಿ; ಅವನು ಹತ್ತಿರಕ್ಕೆ ಬರುವ ಮುಂಚೆಯ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ವು ಅವನನ್ನು ಕೊಲ್ಲುವದಕ್ಕೆ ಸ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ಹೀಗೆ ಅವರು ಹೊಂಚು ಹಾಕಿಕೊಂಡಿರುವದನ್ನು ಪೌಲನ ಸಹೋದರಿಯ ಮಗನು ಕೇಳಿ ಕೋಟೆಯೊಳಗೆ ಪ್ರವೇಶಿಸಿ ಪೌಲನಿಗೆ ತಿಳ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ಗ ಮುಖ್ಯ ನಾಯಕನು ಅವನ ಕೈಹಿಡಿದು ಒಂದು ಕಡೆಗೆ ಪ್ರತ್ಯೇಕವಾಗಿ ಕರೆದುಕೊಂಡು ಹೋಗಿ--ನೀನು ನನಗೆ ಹೇಳಬೇಕಾದದ್ದು ಏ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ದು ಅವನನ್ನು ಕ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ಅದಕ್ಕೆ ಅವನು--ಪೌಲನ ವಿಷಯದಲ್ಲಿ ಯೆಹೂದ್ಯರು ಇನ್ನೂ ಸಂಪೂ ರ್ಣವಾಗಿ ವಿಚಾರಣೆ ಮಾಡುವವರೋ ಎಂಬಂತೆ ಅವನನ್ನು ನಾಳ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2026-09-07T04:54:54Z</dcterms:created>
  <dcterms:modified xsi:type="dcterms:W3CDTF">2026-09-07T04:54:54Z</dcterms:modified>
  <dc:title>ಅಪೊಸ್ತಲರ ಕೃತ್ಯಗಳು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