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70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க்குள்ளே இருக்கின்ற உன்
இயேசு என்றும் பெரியவரே
நீ அறியாததும் உனக்கு எட்டாததுமான
பெரிய காரியங்களை செய்திடு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நம்பிக்கை இல்லா நிலையானதோ
விசுவாசம் உன்னில் குறைவானதோ
அற்புதர் உனக்குள் இருகின்றார்
அதிசயம் செய்வார் நீ கலங்காதே
அதிசயம் செய்வார் நீ கலங்காத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சூழ்நிலை எல்லாம் எதிரானதோ
சுற்றத்தார் உன்னில் பகையானாரோ
வல்லவர் உனக்குள்ளே இருக்கின்றார்
வலக்கரம் தாங்குவார் கலங்காதே
வலக்கரம் தாங்குவார் கலங்காத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 மதுரமான வாழ்வு கசப்பானதோ
ஒளிவரும் நேரம் இருளானதோ
ஜீவனுள்ள தேவன் இருக்கின்றார்
யாவையும் செய்வார் கலங்காதே
யாவையும் செய்வார் கலங்காத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2026-07-31T17:58:51Z</dcterms:created>
  <dcterms:modified xsi:type="dcterms:W3CDTF">2026-07-31T17:58:51Z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