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9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k, hark ! my soul ! angelic songs are swelling 
O'er earth's green fields and ocean s 
wave-beat shore ; 
How sweet the truth those blessed 
strains are telling 
Of that new life when sin shall be no mo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gels, sing on ! your faithful watches keeping ; 
Sing us sweet fragments of the songs above ; 
Till morning's joy shall end the night of weeping, 
And life's long shadows break in cloudless l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r, far away, like bells at evening 
pealing, [and sea 
The voice of Jesus sounds o'er land 
And laden souls, by thousands meekly
stealing, 
Kind Shepherd, turn their weary steps to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ward we go, for still we hear them
singing, [bids you come  ; 
Come, weary souls ! for Jesus
And through the dark, its echoes
sweetly ringing,
The music of the Gospel leads us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2026-09-16T01:49:58Z</dcterms:created>
  <dcterms:modified xsi:type="dcterms:W3CDTF">2026-09-16T01:49:58Z</dcterms:modified>
  <dc:title>Hymn : 231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