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, O Lord, the opening year 
To each soul assembled here; 
Clothe Thy word with power divine, 
Make us willing to be Thin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hepherd of Thy blood-bought sheep, 
Teach the stony hearts to weep ; 
Let the blind have eyes to see, 
See themselves, and look to Th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ere Thou hast Thy work begun, 
Give new strength the race to run ; 
Scatter darkness, doubts, and fears; 
W r ipe away the mourner's tear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less us all, both old and young ; 
Call forth praise from every tongue ; 
Let this whole assembly prove 
All Thy power and all Thy lov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2026-06-10T09:09:44Z</dcterms:created>
  <dcterms:modified xsi:type="dcterms:W3CDTF">2026-06-10T09:09:44Z</dcterms:modified>
  <dc:title>Hymn : 1049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