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திராட்சை செடி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இணைந்து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கனி த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ுத்தமாக்கிடுமே – இன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உம்மோடு கிட்டிச் ச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ாரியை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ின் ஆழங்களி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த்தி கிருபைகள் 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 வீனன் என் அரு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ாரும் வந்தெ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் நான் கனி 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 தாவியால் நிறைந்திடுமே – இன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2026-07-30T15:32:15Z</dcterms:created>
  <dcterms:modified xsi:type="dcterms:W3CDTF">2026-07-30T15:32:15Z</dcterms:modified>
  <dc:title>துதிப் பாடல்கள் : 603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