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ல்ல திராட்சை செடி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இணைந்து வாழ்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நாளும் கனி த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சுத்தமாக்கிடுமே – இன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உம்மோடு கிட்டிச் சே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மாரியை ஊ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அன்பின் ஆழங்களில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த்தி கிருபைகள் ஈ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ல வீனன் என் அரு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தாரும் வந்தென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் நான் கனி தர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 தாவியால் நிறைந்திடுமே – இன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2026-09-15T18:27:15Z</dcterms:created>
  <dcterms:modified xsi:type="dcterms:W3CDTF">2026-09-15T18:27:15Z</dcterms:modified>
  <dc:title>துதிப் பாடல்கள் : 603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