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50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 : 700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 ஆ ஆ ஆ...... 
ஒரு கோடி தேன் பூக்கள் 
ஒன்றாக மணம் வீசும் 
என்னுள்ளம் நீவாழும் 
பூங்காவனம் மனமென்னும் 
பொன் வண்டு உன்னன்பில் 
கூட்டுண்டு தமிழாலே 
கவிபாடும் பேரானந்த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 : 700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றகுகளால் என் மனம் என் மனம் 
விரிகிறதே பறந்திட பறந்திட 
இறையுறவில் இணைந்திட இணைந்திட 
மகிழ்கிறதே நம்தன நம்தன 
வாராயோ பேரன் பே என் ஏசுவே 
தாராயோ பேரின்பய என் வாழ்விலே
(ஆ ஆ ஆ ஆ .....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 : 700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ன்னன்பில் என் கண்கள் கடலானதே 
என் வானில் விண்மீன்கள் ஒளி வெள்ளமே
உன்னோடு ஒன்றாகும் பொன்னாளிதே
என் வாழ்வில் ஏதேதும் இதற்கில்லையே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 : 700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 வேண்டுமே நிதம் வேண்டுமே 
நிஜமான உன் அன்பு துணை வேண்டுமே 
வா மன்னனே என் வேந்தனே 
நிலை வாழ்வு தருகின்ற இறை மைந்தன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 : 700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ஆ ஆ ஆ ஆ...
என் கால்கள் இறை வார்த்தை வழி செல்லவே 
என் வாழ்வில் விளக்காக வரவேண்டுமே 
உயிர் மூச்சு நீ தானே என் தெய்வமே 
உனையன்றி எனக்கிங்கு வாழ்வில்லையே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 : 700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 வேண்டுமே நிதம் வேண்டுமே 
நிஜமான உன் அன்பு துணை வேண்டுமே 
வா மன்னனே என் வேந்தனே நிலை வாழ்வு தருகின்ற இறை மைந்த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 : 700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2026-06-07T10:39:00Z</dcterms:created>
  <dcterms:modified xsi:type="dcterms:W3CDTF">2026-06-07T10:39:00Z</dcterms:modified>
  <dc:title>Special Song : 7000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