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6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உம்மை நேசி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கொன்று போட்ட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உம்மை நேசி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மை செய்யாவிட்ட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உம்மை நேசி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ய் காயம் அடைந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ேசி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ாவத்தின் தண்டனை ஏற்ற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ேசி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ய் மீண்டும் வரு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ேசிக்கிறேன் என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ேசி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உம்ம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ர்த்துக் கொள்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ேசி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வி ஆத்துமா சரீ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பாதத்தில் நான் படை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உந்தன் கையில் ஏற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்றிடும் உம் பிள்ளைய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ழ்வில் என்ன நட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உம்மை நேசி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ணத்தின் பாதை சென்ற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2026-07-31T13:08:59Z</dcterms:created>
  <dcterms:modified xsi:type="dcterms:W3CDTF">2026-07-31T13:08:59Z</dcterms:modified>
  <dc:title>துதிப் பாடல்கள் : 713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