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ொண்ணா உந்தன் நேசம் சொல்லாமல் ஜீவிப்ப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ச எல்லையெங்குமே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ுகையின் பள்ளத்தாக்கின் நடுவே நான் நட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ூற்றாய் மாற்றி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டைய சீயோனை வந்த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ீரே உந்தன் கிருபை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மிச தேகமுள்ள யாவுக்கும் ஆகார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ிடும் எந்த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டல் திமிங்கலமும் உம் கரம் நோ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ர வாங்கிக் கொள்ளுமே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போதும் என் அன்பர் இயேசு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த்திய நம்பிக்கையை என்னுள்ளில் வைத்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என்னை மீட்ப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உள்ளத்தோடு உம்மைப் பின்ப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பெலன் தாருமே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ள்ளியிலும் பொன்னிலுமல்ல விலையுயர்ந்த வஸ்திலும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என்னை மீட்ட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ிசுவாசத்தாலே ஏகிடுவேன் உந்தன்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ிடுவீர் உந்தன் பரத்தில் (உம்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ெருக்கத்தில் கூப்பிட்டேனே உருக்கமாய் ஓடி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ம் கொண்டு அண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சேர என் உள்ளம் ஏ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க்கரம் தாங்கும்போது வலக்கரம் அண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ேசம் என்னை வென்றதே 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ப் போல் யாருமில்லை உண்மையாய் நேச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காத்து நட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ினில் வாழ்ந்த என்னைத் தூக்கி நீர் தே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ின் மேலே நிறுத்த (உம்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ள்ளளவும் கள்ளமில்லை கடுகளவும் கபட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மனதாய் உம்மை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2026-07-30T13:14:43Z</dcterms:created>
  <dcterms:modified xsi:type="dcterms:W3CDTF">2026-07-30T13:14:43Z</dcterms:modified>
  <dc:title>துதிப் பாடல்கள் : 663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