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தமஸ்குவின் தாழப்பாளை உடைத்து, குடிகளை ஆவேன் என்னும் பள்ளத்தாக்கிலும், செங்கோல் செலுத்துகிறவனைப் பெத்எதேனிலும் இராதபடிக்குச் சங்காரம்பண்ணுவேன்; அப்பொழுது சீரியாவின் ஜனங்கள் கீருக்குச் சிறைப்பட்டுப்போவார்கள் என்று கர்த்தர்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தமஸ்குவின் தாழப்பாளை உடைத்து, குடிகளை ஆவேன் என்னும் பள்ளத்தாக்கிலும், செங்கோல் செலுத்துகிறவனைப் பெத்எதேனிலும் இராதபடிக்குச் சங்காரம்பண்ணுவேன்; அப்பொழுது சீரியாவின் ஜனங்கள் கீருக்குச் சிறைப்பட்டுப்போவார்கள் என்று கர்த்தர்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சொல்லுகிறது என்னவென்றால்: காத்சாவினுடைய மூன்று பாதங்களினிமித்தமும், நாலு பாதகங்களினிமித்தமும், நான் அதின் ஆக்கினையைத் திருப்பமாட்டேன்; அவர்கள் சிறைப்பட்டவர்களை ஏதோமியரிடத்தில் ஒப்புவிக்கும்படி முழுதும் சிறையாக்கினார்கள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சொல்லுகிறது என்னவென்றால்: காத்சாவினுடைய மூன்று பாதங்களினிமித்தமும், நாலு பாதகங்களினிமித்தமும், நான் அதின் ஆக்கினையைத் திருப்பமாட்டேன்; அவர்கள் சிறைப்பட்டவர்களை ஏதோமியரிடத்தில் ஒப்புவிக்கும்படி முழுதும் சிறையாக்கினார்கள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ாத்சாவின் மதிலுக்குள் தீக்கொளுத்துவேன்; அது அதினுடைய அரமனைகளைப் பட்சிக்கும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குடிகளை அஸ்தோத்திலும், செங்கோல் செலுத்துகிறவனை அஸ்கலோனிலும் இராதபடிக்குச் சங்காரம்பண்ணி, பெலிஸ்தரில் மீதியானவர்கள் அழியும்படிக்கு என் கையை எனக்கு விரோதமாகத திருப்புவேனென்று கர்த்தராகிய ஆண்டவர் சொல்ல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குடிகளை அஸ்தோத்திலும், செங்கோல் செலுத்துகிறவனை அஸ்கலோனிலும் இராதபடிக்குச் சங்காரம்பண்ணி, பெலிஸ்தரில் மீதியானவர்கள் அழியும்படிக்கு என் கையை எனக்கு விரோதமாகத திருப்புவேனென்று கர்த்தராகிய ஆண்டவர் சொல்ல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: தீருவினுடைய மூன்று பாதகங்களினிமித்தமும், நாலு பாதகங்களினிமித்தமும், நான் அதின் ஆக்கினையைத் திருப்பமாட்டேன்; அவர்கள் சகோதரன் உடன்படிக்கையை நினையாமல், சிறைப்பட்டவர்களை முழுதும் ஏதோமியர் கையில் ஒப்பித்தார்கள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: தீருவினுடைய மூன்று பாதகங்களினிமித்தமும், நாலு பாதகங்களினிமித்தமும், நான் அதின் ஆக்கினையைத் திருப்பமாட்டேன்; அவர்கள் சகோதரன் உடன்படிக்கையை நினையாமல், சிறைப்பட்டவர்களை முழுதும் ஏதோமியர் கையில் ஒப்பித்தார்கள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: தீருவினுடைய மூன்று பாதகங்களினிமித்தமும், நாலு பாதகங்களினிமித்தமும், நான் அதின் ஆக்கினையைத் திருப்பமாட்டேன்; அவர்கள் சகோதரன் உடன்படிக்கையை நினையாமல், சிறைப்பட்டவர்களை முழுதும் ஏதோமியர் கையில் ஒப்பித்தார்கள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ெக்கோவா ஊர் மேய்ப்பருக்குள் இருந்த ஆமோஸ், யூதாவின் ராஜாவாகிய உசியாவின் நாட்களிலும், இஸ்ரவேலின் ராஜாவாகிய யோவாசுடைய குமாரனாகிய எரொபெயாமின் நாட்களிலும், பூமி அதிர்ச்சி உண்டாக இரண்டு வருஷத்துக்கு முன்னே, இஸ்ரவேலைக்குறித்துத் தரிசனங்கண்டு சொன்ன வார்த்தை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ீருவின் மதிலுக்குள் தீக்கொளுத்துவேன்; அது அதின் அரமனைகளைப் பட்சிக்கும் என்று கர்த்த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ீருவின் மதிலுக்குள் தீக்கொளுத்துவேன்; அது அதின் அரமனைகளைப் பட்சிக்கும் என்று கர்த்த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: ஏதோமுடைய மூன்று பாதகங்களினிமித்தமும், நாலு பாதகங்களினிமித்தமும், நான் அவன் ஆக்கினையைத் திருப்பமாட்டேன்; அவன் தன் சகோதரனைப் பட்டயத்தோடே தொடர்ந்து, தன் மனதை இரக்கமற்றதாக்கி, தன் கோபத்தினாலே என்றைக்கும் அவனைப் பீறிப்போட்டு, தன் மூர்க்கத்தை நித்தியகாலமாக வைத்திருக்கிறான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: ஏதோமுடைய மூன்று பாதகங்களினிமித்தமும், நாலு பாதகங்களினிமித்தமும், நான் அவன் ஆக்கினையைத் திருப்பமாட்டேன்; அவன் தன் சகோதரனைப் பட்டயத்தோடே தொடர்ந்து, தன் மனதை இரக்கமற்றதாக்கி, தன் கோபத்தினாலே என்றைக்கும் அவனைப் பீறிப்போட்டு, தன் மூர்க்கத்தை நித்தியகாலமாக வைத்திருக்கிறான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: ஏதோமுடைய மூன்று பாதகங்களினிமித்தமும், நாலு பாதகங்களினிமித்தமும், நான் அவன் ஆக்கினையைத் திருப்பமாட்டேன்; அவன் தன் சகோதரனைப் பட்டயத்தோடே தொடர்ந்து, தன் மனதை இரக்கமற்றதாக்கி, தன் கோபத்தினாலே என்றைக்கும் அவனைப் பீறிப்போட்டு, தன் மூர்க்கத்தை நித்தியகாலமாக வைத்திருக்கிறான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மானிலே: தீக்கொளுத்துவேன்; அது போஸ்றாவின் அரமனைகளைப் பட்சிக்கும் என்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மானிலே: தீக்கொளுத்துவேன்; அது போஸ்றாவின் அரமனைகளைப் பட்சிக்கும் என் கர்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சொல்லுகிறது என்னவன்றால்: அம்மோன் புத்திரரின் மூன்று பாதகங்களினிமித்தமும் நாலு பாதகங்களினிமித்தமும் நான் அவர்கள் ஆக்கினையைத் திருப்பமாட்டேன்; அவர்கள் தங்கள் எல்லைகளை விஸ்தாரமாக்கும்படிக்குக் கீலேயாத் தேசத்தின் கர்ப்பஸ்திரீகளைக் கீறிப்போட்டார்கள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சொல்லுகிறது என்னவன்றால்: அம்மோன் புத்திரரின் மூன்று பாதகங்களினிமித்தமும் நாலு பாதகங்களினிமித்தமும் நான் அவர்கள் ஆக்கினையைத் திருப்பமாட்டேன்; அவர்கள் தங்கள் எல்லைகளை விஸ்தாரமாக்கும்படிக்குக் கீலேயாத் தேசத்தின் கர்ப்பஸ்திரீகளைக் கீறிப்போட்டார்கள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ரப்பாவின் மதிலுக்குள் தீக்கொளுத்துவேன்; அது யுத்தநாளின் முழக்கமாகவும், பெருங்காற்றின் புசலாகவும் அதின் அரமனைகளைப் பட்சி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ெக்கோவா ஊர் மேய்ப்பருக்குள் இருந்த ஆமோஸ், யூதாவின் ராஜாவாகிய உசியாவின் நாட்களிலும், இஸ்ரவேலின் ராஜாவாகிய யோவாசுடைய குமாரனாகிய எரொபெயாமின் நாட்களிலும், பூமி அதிர்ச்சி உண்டாக இரண்டு வருஷத்துக்கு முன்னே, இஸ்ரவேலைக்குறித்துத் தரிசனங்கண்டு சொன்ன வார்த்தை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ரப்பாவின் மதிலுக்குள் தீக்கொளுத்துவேன்; அது யுத்தநாளின் முழக்கமாகவும், பெருங்காற்றின் புசலாகவும் அதின் அரமனைகளைப் பட்சிக்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ுடைய ராஜாவும், அவனுடைய அதிபதிகளும் சிறைப்பட்டுப்போவார்கள் என்று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சீயோனிலிருந்து கெர்ச்சித்து, எருசலேமிலிருந்து சத்தமிடுவார்; அதினால் மேய்ப்பரின் தாபரங்கள் துக்கங்கொண்டாடும்; கர்மேலின் கொடுமுடியும் காய்ந்துபோ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சீயோனிலிருந்து கெர்ச்சித்து, எருசலேமிலிருந்து சத்தமிடுவார்; அதினால் மேய்ப்பரின் தாபரங்கள் துக்கங்கொண்டாடும்; கர்மேலின் கொடுமுடியும் காய்ந்துபோ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சொல்லுகிறது என்னவென்றால்: தமஸ்குவினுடைய மூன்று பாதகங்களினிமித்தமும், நாலு பாதகங்களினிமித்தமும், நான் அதின் ஆக்கினையைத் திருப்பமாட்டேன்; அவர்கள் கீலேயாத்தை இருப்புக் கருவிகளினால் அடித்தார்கள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சொல்லுகிறது என்னவென்றால்: தமஸ்குவினுடைய மூன்று பாதகங்களினிமித்தமும், நாலு பாதகங்களினிமித்தமும், நான் அதின் ஆக்கினையைத் திருப்பமாட்டேன்; அவர்கள் கீலேயாத்தை இருப்புக் கருவிகளினால் அடித்தார்கள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சொல்லுகிறது என்னவென்றால்: தமஸ்குவினுடைய மூன்று பாதகங்களினிமித்தமும், நாலு பாதகங்களினிமித்தமும், நான் அதின் ஆக்கினையைத் திருப்பமாட்டேன்; அவர்கள் கீலேயாத்தை இருப்புக் கருவிகளினால் அடித்தார்கள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சகேலின் வீட்டிலே தீக்கொளுத்துவேன்; அது பெனாதாத்தின் அரமனைகளைப் பட்சி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વળી હું દમસ્કના દરવાજાઓ તોડી નાખીશ, અને આવેનની ખીણમાંના લોકોનોે નાશ કરીશ. બેથ-એદેનના નેતા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િક્ષા કરીશ. અરામના લોકો દેશ નિકાલ થયેલની જેમ કીર પાછા ફરશે.” આ યહોવાના શબ્દ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યહોવા કહે છે: “ગાઝાના લોકોએ વારંવાર પાપ કર્યા છે. તેઓએ ધીમે ધીમે ઘસડીને આખા સમાજને અદોમના લો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ુલામ તરીકે સોપી દીધેલ છે. આ માટે હું તેઓને જરૂર શિક્ષા કરીશ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હું ગાઝાની દીવાલોને આગ લગાડીશ અને આગ નગરના સર્વ કિલ્લેબંધી કરેલા ઘરોને નષ્ટ કરી નાંખ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ું આશ્દોદના બધા લોકોને મારી નાખીશ. એક્રોન અને આશ્કલોનના રાજાનો પણ નાશ કરીશ. બાકી રહેલા પલિસ્તી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શ પામશે, તેમ દેવ યહોવા કહ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યહોવા કહે છે: “તૂરના લોકોએ વારંવાર પાપ કર્યા છે. અને હું તે ભૂલીશ નહિ, હું તેને શિક્ષા કર્યા વિ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ડીશ નહિ, તેઓએ ઇસ્રાએલ સાથેની મિત્રતાના કરારનો ભંગ કર્યો છે. અને ઇસ્રાએલ પર હુમલો કરીને સમગ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જાને દેશનિકાલ થયેલાની જેમ અદોમ લઇ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ૂદિયાના રાજા ઉઝિઝયા અને ઇસ્રાએલના યોઆશના પુત્ર રાજા યરોબઆમના સમયમાં, આમોસ તકોઆ જાતિ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ને માટે હું તેઓને જરૂર શિક્ષા કરીશ, હું તૂરની દીવાલોને આગ લગાડીશ અને આગ શહેરના સર્વ કિલ્લેબં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ેલા ઘરોને નષ્ટ કરી નાખ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યહોવા કહે છે: “અદોમના લોકોએ વારંવાર પાપ કર્યા છે અને હું તેમને ભૂલી જઇશ નહિ. હું તેને શિક્ષ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ા વિના છોડીશ નહિ. તેણે દયાને નેવે મૂકીને હાથમાં તરવાર લઇને પોતાના જાતભાઇઓ યાકૂબના વંશજોનો પીછ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 હતો. તેનો ક્રોધ સદા ભભૂકતો જ રહ્યો. તેનો રોષ કદી શમ્યો જ 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ે માટે હું જરૂર તેને સજા કરીશ. હું ‘તેમાનને’ આગ લગાડીશ અને આગ ‘બોસ્રાહના’ કિલ્લાને નષ્ટ ક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યહોવા કહે છે: “આમ્મોનના લોકોએ વારંવાર પાપ કર્યા છે, તેમણે પોતાની સરહદ વિસ્તારવા માટે ગિલયાદ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ર્ભવતી સ્ત્રીઓનાં પેટ પણ ચીરી નાખ્યાં છે; આથી હું તેમને જરૂર સજા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હું રાબ્બાહની દીવાલોને આગ લગાડીશ અને આગ નગરના સર્વ કિલ્લેબંધી મહેલો, ઘરોને નષ્ટ કરી નાખ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રવાડોમાંનો એક હતો આ ઇસ્રાએલ વિષેના સંદેશાઓ છે જે તેને ધરતીકંપ થયાના બે વર્ષ પહ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ારેતરફ યુદ્ધનાદ થશે, અને જાણે પ્રચંડ વાવાઝોડાનો પ્રકોપ થઇ રહ્યો હોય એમ લાગ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ેઓના રાજાઓ અને તેઓના અમલદારો સાથે દેશવટો લેશે.” આ યહોવાના શબ્દ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ણે કહ્યું, “યહોવા સિયોનમાંથી ગર્જના કરશે, યરૂશાલેમ મોટેથી કહેશે; ભરવાડો આક્રંદ કરશે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મેર્લની ટોચ સૂકાઇ જ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યહોવા આ પ્રમાણે કહે છે: “દમસ્કના લોકોએ વારંવાર પાપ કર્યા છે, અને હું તે ભૂલીશ નહિ. હું તે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િક્ષા કર્યા વગર રહીશ નહિ. જેમ અનાજ ધોકાવાની લોખંડની ગાડીથી ધોકાવાય છે, તેમ ગિલયાદમાં મારા લો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એ માર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રંતુ હું હઝાએલના મહેલને આગ ચાંપીશ, ને તે બેન-હદાદના મહેલોને ભસ્મીભૂત કરી દ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2026-09-07T04:54:40Z</dcterms:created>
  <dcterms:modified xsi:type="dcterms:W3CDTF">2026-09-07T04:54:40Z</dcterms:modified>
  <dc:title>આમોસ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