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டைய எஜமான் வீட்டுக்கு வருமளவும் அவனுடைய வஸ்திரத்தைத் தன்னிடத்தில் வைத்திரு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ும்போது, ஒருநாள் அவன் தன் வேலையைச் செய்கிறதற்கு வீட்டிற்குள் போனான்; வீட்டு மனிதரில் ஒருவரும் வீட்டில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்முடைய வேலைக்காரன் எனக்கு இப்படிச் செய்தான் என்று தன் மனைவி தன்னோடே சொன்ன வார்த்தைகளை அவன் எஜமான் கேட்டபோது, அவனுக்குக் கோபம் மூ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েই কারাগারের সমস্ত বন্দীদের ভার য়োষেফের হাতে দিলেন| সেই পদে অধিষ্ঠিত য়ে কোন পদাধিকা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ভাবিকভাবে যা করেন, য়োষেফ তাই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ুতরাং য়োষেফের অধীনের কোন কাজই কারাধিকারীকে তত্ত্বাবধান করতে হোত না| এটা হয়েছিল কারণ প্রভু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ছিলেন এবং তাকে সব কাজে সফল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ণিকরা যারা য়োষেফকে কিনেছিল, তারা তাকে মিশরে নিয়ে গেল এবং ফরৌণের রক্ষকদের সেনাপতি পোটীফ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্রি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প্রভু য়োষেফকে সাহায্য করলেন| য়োষেফ সফলকর্মা হলেন| য়োষেফ সেই মিশরীয় পোটীফরের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মনিবের বাড়ীতেই বাস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োটীফর দেখলেন য়ে প্রভু য়োষেফের সাথে রয়েছেন এবং য়োষেফ যা কিছু করেন তাতেই তিনি তাকে সফল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পর তার স্বামী অর্থাত্‌ য়োষেফের মনিব আসা পর্য্ন্ত সে সেই জামাটা তার কাছে রেখ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জন্য পোটীফর খুশী হয়ে য়োষেফকে তার নিজের বাড়ীর অধ্যক্ষ করে তারই হাতে সব কিছুর ভার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়োষেফকে সেই বাড়ীর অধ্যক্ষ করা হলে প্রভু পোটীফরের বাড়ী এবং তার সব কিছুক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ষেফের জন্যই প্রভু একাজ করলেন| আর তিনি পোটীফরের ক্ষেতে যা জন্মাত তাকেও আশীর্বাদযুক্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 পোটীফর তার বাড়ীর সব কিছুর ভারই য়োষেফের হাতে দিয়ে দিলেন, কেবল নিজের খাবারটা ছাড়া আর কিছু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িনি চিন্তিত ছিলেন না|য়োষেফ ছিলেন অত্যন্ত রূপবান ও সুদর্শন পুরু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ছু সময় পরে য়োষেফের মনিবের স্ত্রীও তাকে পছন্দ করতে শুরু করল| একদিন সে তাকে বলল, “আম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য়োষেফ প্রত্যাখ্যান করে বলল, “আমার মনিব জানেন তার বাড়ীর প্রতিটি বিষযের প্রতি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স্ত| তিনি এখানকার সব কিছুর দায দায়িত্বই আমাক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মনিব আমাকে এই বাড়ীতে প্রায় তার সমান স্থানেই রেখেছেন| আমি কখনই তার স্ত্রীর সঙ্গে শুতে পা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্বামীকেও সে ঐ একই ঘটনা বলল| সে বলল, “য়ে ইব্রীয় দাসটিকে তুমি এখানে এনেছ, সে আমাকে আক্রমণ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এটা মারাত্মক ভুল কাজ! ঈশ্বরের বিরুদ্ধে পাপ কাজ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্ত্রী লোকটি রোজই য়োষেফকে এ কথা বলত, কিন্তু য়োষেফ রাজী হত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দিন য়োষেফ নিজের কাজ করতে বাড়ীর ভেতরে গেলেন| সেই সময় সেই বাড়ীতে কেবল একা তিনি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 মনিবের স্ত্রী সেই সময় তার কাপড় টেনে ধরে বলল, “আমার সঙ্গে বিছানায় এস|” কিন্তু য়োষেফ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থেকে এত দ্রুত দৌড়ে পালাল য়ে জামাটা স্ত্রীলোকটির হাতেই র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্ত্রীলোকটি দেখল য়ে য়োষেফ তার হাতেই জামাটা ফেলে বাড়ীর বাইরে দৌড়ে বেরিয়ে গেছে| তাই সে চিন্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ঠিক করল যা ঘটেছে সে সম্বন্ধে মিথ্যা কথা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 তার বাড়ীর ভৃত্যদের ডেকে বলল, “দেখ! এই ইব্রীয় ক্রীতদাসকে কি আমাদের নিয়ে ঠাট্টা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আনা হয়েছে? সে ভিতরে এসে আমাকে আক্রমণ করার চেষ্টা করেছিল, কিন্তু আমি চেঁচিয়ে উঠ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চিত্কারে সে ভয় পেয়ে পালাল| কিন্তু সে তার জামাটা ফেলে গ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ষ্ট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সে আমার কাছে আসতেই আমি চিত্কার করে উঠলাম| সে দৌড়ে পালাল বটে কিন্তু তার জামাটা ফেলে গ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়োষেফের মনিব তার স্ত্রীর সব কথা শুনে ক্রুদ্ধ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রাজার শত্রুদের য়ে কারাগারে রাখা হত, পোটীফর য়োষেফকে সেইখানে রাখল| য়োষেফ সেখানে র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প্রভু য়োষেফের সঙ্গে ছিলেন| প্রভু য়োষেফের প্রতি দয়া করে চললেন| কিছুদিন পর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ের রক্ষকদের প্রধানের কাছে তিনি প্রিয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2026-09-07T01:00:15Z</dcterms:created>
  <dcterms:modified xsi:type="dcterms:W3CDTF">2026-09-07T01:00:15Z</dcterms:modified>
  <dc:title>আদিপুস্তক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