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ு துணையாய் நின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வோ பகலோ எதுவும்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தமே படுத்த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வன் உன் தாபரமே எ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ல்லாப்பும் நேரி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தை உன் இல்லத்தை அணுகவி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 தேவன் உன் துண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ம்பிடித்தே உன்னை நடத்திசெல்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விட மாட்ட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ீடித்த நாட்களாலே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க் கண்ணின் மணிபோல் காக்கும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ப்தியாக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ழுகினைப் போல உன் வய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ல வயதாய் மாற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ின் தேவன்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ே கா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ாய்தன் பாலகளை இ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ணியில் மறப்பதுண்ட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ினும் மேலாய் நேசி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வர் உன்னை மறப்ப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யவாய் தினமும் நடத்தும் தேவன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க்கம் கொள்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ோ மறை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ீதியின் வலக்கத்தால்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மும் நட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செல்லும் பாதையில் முன்நட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ழலாய் அனுதினம் கா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ணையின் தேவன் உன்னோடு இரு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நீ கலங்கி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போதும் விலக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ோடு இருந்து காக்கும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மறப்ப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லைத்தள்ளாட வொ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க் காக்கிறவர் உறங்க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ர் அரணாய் வந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9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2026-06-15T12:12:22Z</dcterms:created>
  <dcterms:modified xsi:type="dcterms:W3CDTF">2026-06-15T12:12:22Z</dcterms:modified>
  <dc:title>துதிப் பாடல்கள் : 792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