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presProps" Target="presProps.xml"/>
  <Relationship Id="rId49" Type="http://schemas.openxmlformats.org/officeDocument/2006/relationships/viewProps" Target="viewProps.xml"/>
  <Relationship Id="rId5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மோசே சொன்னபடி அவர்கள் கிட்டவந்து, அவர்களை அவர்கள் உடுத்தியிருந்த சட்டைகளோடும் எடுத்துப் பாளயத்துக்குப் புறம்பே கொண்டுபோன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மோசே சொன்னபடி அவர்கள் கிட்டவந்து, அவர்களை அவர்கள் உடுத்தியிருந்த சட்டைகளோடும் எடுத்துப் பாளயத்துக்குப் புறம்பே கொண்டுபோன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மோசே ஆரோனையும் எலெயாசார் இத்தாமார் என்னும் அவன் குமாரரையும் நோக்கி: நீங்கள் சாகாதபடிக்கும், சபையனைத்தின்மேலும் கடுங்கோபம் வராதபடிக்கும், நீங்கள் உங்கள் தலைப்பாகையை எடுத்துப்போடாமலும், உங்கள் வஸ்திரங்களைக் கிழிக்காமலும் இருப்பீர்களாக; உங்கள் சகோதரராகிய இஸ்ரவேல் குடும்பத்தார் யாவரும் கர்த்தர் கொழுத்தின இந்த அக்கினிக்காகப் புலம்புவார்களாக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மோசே ஆரோனையும் எலெயாசார் இத்தாமார் என்னும் அவன் குமாரரையும் நோக்கி: நீங்கள் சாகாதபடிக்கும், சபையனைத்தின்மேலும் கடுங்கோபம் வராதபடிக்கும், நீங்கள் உங்கள் தலைப்பாகையை எடுத்துப்போடாமலும், உங்கள் வஸ்திரங்களைக் கிழிக்காமலும் இருப்பீர்களாக; உங்கள் சகோதரராகிய இஸ்ரவேல் குடும்பத்தார் யாவரும் கர்த்தர் கொழுத்தின இந்த அக்கினிக்காகப் புலம்புவார்களாக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மோசே ஆரோனையும் எலெயாசார் இத்தாமார் என்னும் அவன் குமாரரையும் நோக்கி: நீங்கள் சாகாதபடிக்கும், சபையனைத்தின்மேலும் கடுங்கோபம் வராதபடிக்கும், நீங்கள் உங்கள் தலைப்பாகையை எடுத்துப்போடாமலும், உங்கள் வஸ்திரங்களைக் கிழிக்காமலும் இருப்பீர்களாக; உங்கள் சகோதரராகிய இஸ்ரவேல் குடும்பத்தார் யாவரும் கர்த்தர் கொழுத்தின இந்த அக்கினிக்காகப் புலம்புவார்களாக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ீங்கள் சாகாதபடிக்கு ஆசரிப்புக் கூடாரவாசலிலிருந்து புறப்படாதிருங்கள்; கர்த்தருடைய அபிஷேகதைலம் உங்கள்மேல் இருக்கிறதே என்றான்; அவர்கள் மோசேயினுடைய வார்த்தையின்படியே செய்தா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ீங்கள் சாகாதபடிக்கு ஆசரிப்புக் கூடாரவாசலிலிருந்து புறப்படாதிருங்கள்; கர்த்தருடைய அபிஷேகதைலம் உங்கள்மேல் இருக்கிறதே என்றான்; அவர்கள் மோசேயினுடைய வார்த்தையின்படியே செய்த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ர்த்தர் ஆரோனை நோக்கி: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ீயும் உன்னோடேகூட உன் குமாரரும் சாகாதிருக்கவேண்டுமானால், ஆசரிப்புக் கூடாரத்துக்குள் பிரவேசிக்கிறபோது, திராட்சரசத்தையும் மதுவையும் குடிக்கவேண்டாம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ீயும் உன்னோடேகூட உன் குமாரரும் சாகாதிருக்கவேண்டுமானால், ஆசரிப்புக் கூடாரத்துக்குள் பிரவேசிக்கிறபோது, திராட்சரசத்தையும் மதுவையும் குடிக்கவேண்டாம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பு ஆரோனின் குமாரராகிய நாதாபும் அபியூவும் தன்தன் தூபகலசத்தை எடுத்து, அவைகளில் அக்கினியையும் அதின்மேல் தூபவர்க்கத்தையும் போட்டு, கர்த்தர் தங்களுக்குக் கட்டளையிடாத அந்நிய அக்கினியை அவருடைய சந்நிதியில் கொண்டுவந்தா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ரிசுத்தமுள்ளதற்கும் பரிசுத்தமில்லாததற்கும், வித்தியாசம்பண்ணும்படிக்கும்,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ரிசுத்தமுள்ளதற்கும் பரிசுத்தமில்லாததற்கும், வித்தியாசம்பண்ணும்படிக்கும்,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ர்த்தர் மோசேயைக்கொண்டு இஸ்ரவேல் புத்திரருக்குச் சொன்ன சகல பிரமாணங்களையும் அவர்களுக்குப் போதிக்கும்படிக்கும், இது உங்கள் தலைமுறைதோறும் நித்திய கட்டளையாயிருக்கும் என்றார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ர்த்தர் மோசேயைக்கொண்டு இஸ்ரவேல் புத்திரருக்குச் சொன்ன சகல பிரமாணங்களையும் அவர்களுக்குப் போதிக்கும்படிக்கும், இது உங்கள் தலைமுறைதோறும் நித்திய கட்டளையாயிருக்கும் என்றா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ோசே ஆரோனையும் மீதியாயிருந்த அவன் குமாரராகிய எலெயாசாரையும் இத்தாமாரையும் நோக்கி: நீங்கள் கர்த்தருடைய தகனபலிகளில் மீதியான போஜனபலியை எடுத்து, பலிபீடத்தண்டையிலே புளிப்பில்லாததாகப் புசியுங்கள்; அது மகா பரிசுத்தமானது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ோசே ஆரோனையும் மீதியாயிருந்த அவன் குமாரராகிய எலெயாசாரையும் இத்தாமாரையும் நோக்கி: நீங்கள் கர்த்தருடைய தகனபலிகளில் மீதியான போஜனபலியை எடுத்து, பலிபீடத்தண்டையிலே புளிப்பில்லாததாகப் புசியுங்கள்; அது மகா பரிசுத்தமானது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ோசே ஆரோனையும் மீதியாயிருந்த அவன் குமாரராகிய எலெயாசாரையும் இத்தாமாரையும் நோக்கி: நீங்கள் கர்த்தருடைய தகனபலிகளில் மீதியான போஜனபலியை எடுத்து, பலிபீடத்தண்டையிலே புளிப்பில்லாததாகப் புசியுங்கள்; அது மகா பரிசுத்தமானது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தைப் பரிசுத்த ஸ்தலத்திலே புசியுங்கள்; அது கர்த்தருடைய தகனபலிகளில் உனக்கும் உன்குமாரருக்கும் ஏற்படுத்தப்பட்டதாயிருக்கிறது; இப்படிக் கட்டளை பெற்றிருக்கிறே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தைப் பரிசுத்த ஸ்தலத்திலே புசியுங்கள்; அது கர்த்தருடைய தகனபலிகளில் உனக்கும் உன்குமாரருக்கும் ஏற்படுத்தப்பட்டதாயிருக்கிறது; இப்படிக் கட்டளை பெற்றிருக்கிறே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சைவாட்டும் மார்க்கண்டத்தையும், ஏறெடுத்துப் படைக்கும் முன்னந் தொடையையும், நீயும் உன்னோடேகூட உன் குமாரரும் குமாரத்திகளும் சுத்தமான ஸ்தலத்திலே புசிப்பீர்களாக; இஸ்ரவேல் புத்திரருடைய சமாதானபலிகளில் அவைகள் உனக்கும் உன் பிள்ளைகளுக்கும் கிடைக்கும்படி ஏற்படுத்தப்பட்டிருக்கிறது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பு ஆரோனின் குமாரராகிய நாதாபும் அபியூவும் தன்தன் தூபகலசத்தை எடுத்து, அவைகளில் அக்கினியையும் அதின்மேல் தூபவர்க்கத்தையும் போட்டு, கர்த்தர் தங்களுக்குக் கட்டளையிடாத அந்நிய அக்கினியை அவருடைய சந்நிதியில் கொண்டுவந்த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சைவாட்டும் மார்க்கண்டத்தையும், ஏறெடுத்துப் படைக்கும் முன்னந் தொடையையும், நீயும் உன்னோடேகூட உன் குமாரரும் குமாரத்திகளும் சுத்தமான ஸ்தலத்திலே புசிப்பீர்களாக; இஸ்ரவேல் புத்திரருடைய சமாதானபலிகளில் அவைகள் உனக்கும் உன் பிள்ளைகளுக்கும் கிடைக்கும்படி ஏற்படுத்தப்பட்டிருக்கிறது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சைவாட்டும் மார்க்கண்டத்தையும், ஏறெடுத்துப் படைக்கும் முன்னந் தொடையையும், நீயும் உன்னோடேகூட உன் குமாரரும் குமாரத்திகளும் சுத்தமான ஸ்தலத்திலே புசிப்பீர்களாக; இஸ்ரவேல் புத்திரருடைய சமாதானபலிகளில் அவைகள் உனக்கும் உன் பிள்ளைகளுக்கும் கிடைக்கும்படி ஏற்படுத்தப்பட்டிருக்கிறது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கொழுப்பாகிய தகனபலிகளோடே அவர்கள் கர்த்தருடைய சந்நிதியில் அசைவாட்டும் பலியாக அசைவாட்டும்படி ஏறெடுத்துப் படைக்கும் முன்னந் தொடையையும், அசைவாட்டும் மார்க்கண்டத்தையும் கொண்டுவருவார்கள்; அது கர்த்தர் கட்டளையிட்டபடியே உனக்கும் உன்பிள்ளைகளுக்கும் நித்திய கட்டளையாக ஏற்படுத்தப்பட்டிருக்கிறது என்ற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கொழுப்பாகிய தகனபலிகளோடே அவர்கள் கர்த்தருடைய சந்நிதியில் அசைவாட்டும் பலியாக அசைவாட்டும்படி ஏறெடுத்துப் படைக்கும் முன்னந் தொடையையும், அசைவாட்டும் மார்க்கண்டத்தையும் கொண்டுவருவார்கள்; அது கர்த்தர் கட்டளையிட்டபடியே உனக்கும் உன்பிள்ளைகளுக்கும் நித்திய கட்டளையாக ஏற்படுத்தப்பட்டிருக்கிறது என்ற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கொழுப்பாகிய தகனபலிகளோடே அவர்கள் கர்த்தருடைய சந்நிதியில் அசைவாட்டும் பலியாக அசைவாட்டும்படி ஏறெடுத்துப் படைக்கும் முன்னந் தொடையையும், அசைவாட்டும் மார்க்கண்டத்தையும் கொண்டுவருவார்கள்; அது கர்த்தர் கட்டளையிட்டபடியே உனக்கும் உன்பிள்ளைகளுக்கும் நித்திய கட்டளையாக ஏற்படுத்தப்பட்டிருக்கிறது என்ற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ாவநிவாரணபலியாகச் செலுத்தப்பட்ட வெள்ளாட்டுக்கடாவை மோசே தேடிப்பார்த்தான்; அது தகனிக்கப்பட்டிருந்தது; ஆகையால், மீதியாயிருந்த எலெயாசார் இத்தாமார் என்னும் ஆரோனின் குமாரர்மேல் அவன் கோபங்கொண்டு: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ாவநிவாரணபலியாகச் செலுத்தப்பட்ட வெள்ளாட்டுக்கடாவை மோசே தேடிப்பார்த்தான்; அது தகனிக்கப்பட்டிருந்தது; ஆகையால், மீதியாயிருந்த எலெயாசார் இத்தாமார் என்னும் ஆரோனின் குமாரர்மேல் அவன் கோபங்கொண்டு: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ாவநிவாரணபலியை நீங்கள் பரிசுத்த ஸ்தலத்தில் புசியாமற்போனதென்ன? அது மகா பரிசுத்தமாயிருக்கிறதே; சபையின் அக்கிரமத்தைச் சுமந்து தீர்ப்பதற்குக் கர்த்தருடைய சந்நிதியில் அவர்களுக்காகப் பாவநிவிர்த்தி செய்யும்பொருட்டு, அதை உங்களுக்குக் கொடுத்தாரே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ாவநிவாரணபலியை நீங்கள் பரிசுத்த ஸ்தலத்தில் புசியாமற்போனதென்ன? அது மகா பரிசுத்தமாயிருக்கிறதே; சபையின் அக்கிரமத்தைச் சுமந்து தீர்ப்பதற்குக் கர்த்தருடைய சந்நிதியில் அவர்களுக்காகப் பாவநிவிர்த்தி செய்யும்பொருட்டு, அதை உங்களுக்குக் கொடுத்தாரே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ாவநிவாரணபலியை நீங்கள் பரிசுத்த ஸ்தலத்தில் புசியாமற்போனதென்ன? அது மகா பரிசுத்தமாயிருக்கிறதே; சபையின் அக்கிரமத்தைச் சுமந்து தீர்ப்பதற்குக் கர்த்தருடைய சந்நிதியில் அவர்களுக்காகப் பாவநிவிர்த்தி செய்யும்பொருட்டு, அதை உங்களுக்குக் கொடுத்தாரே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பு ஆரோனின் குமாரராகிய நாதாபும் அபியூவும் தன்தன் தூபகலசத்தை எடுத்து, அவைகளில் அக்கினியையும் அதின்மேல் தூபவர்க்கத்தையும் போட்டு, கர்த்தர் தங்களுக்குக் கட்டளையிடாத அந்நிய அக்கினியை அவருடைய சந்நிதியில் கொண்டுவந்தார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தின் இரத்தம் பரிசுத்த ஸ்தலத்துக்குள்ளே கொண்டுவரப்படவில்லையே; நான் கட்டளையிட்டபடி நீங்கள் அதைப் பரிசுத்த ஸ்தலத்தில் புசிக்கவேண்டியதாயிருந்ததே என்ற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தின் இரத்தம் பரிசுத்த ஸ்தலத்துக்குள்ளே கொண்டுவரப்படவில்லையே; நான் கட்டளையிட்டபடி நீங்கள் அதைப் பரிசுத்த ஸ்தலத்தில் புசிக்கவேண்டியதாயிருந்ததே என்றா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 ஆரோன் மோசேயை நோக்கி: அவர்கள் தங்கள் பாவநிவாரணபலியையும், தங்கள் சர்வாங்க தகனபலியையும் கர்த்தருடைய சந்நிதியில் செலுத்தின இன்றுதானே எனக்கு இப்படி நேரிட்டதே; பாவநிவாரணபலியை இன்று நான் புசித்தேனானால், அது கர்த்தரின் பார்வைக்கு நன்றாய் இருக்குமோ என்றா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 ஆரோன் மோசேயை நோக்கி: அவர்கள் தங்கள் பாவநிவாரணபலியையும், தங்கள் சர்வாங்க தகனபலியையும் கர்த்தருடைய சந்நிதியில் செலுத்தின இன்றுதானே எனக்கு இப்படி நேரிட்டதே; பாவநிவாரணபலியை இன்று நான் புசித்தேனானால், அது கர்த்தரின் பார்வைக்கு நன்றாய் இருக்குமோ என்றா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 ஆரோன் மோசேயை நோக்கி: அவர்கள் தங்கள் பாவநிவாரணபலியையும், தங்கள் சர்வாங்க தகனபலியையும் கர்த்தருடைய சந்நிதியில் செலுத்தின இன்றுதானே எனக்கு இப்படி நேரிட்டதே; பாவநிவாரணபலியை இன்று நான் புசித்தேனானால், அது கர்த்தரின் பார்வைக்கு நன்றாய் இருக்குமோ என்றா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மோசே அதைக் கேட்டபோது அமைதலாயிருந்த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அக்கினி கர்த்தருடைய சந்நிதியிலிருந்து புறப்பட்டு, அவர்களைப் பட்சித்தது; அவர்கள் கர்த்தருடைய சந்நிதியில் செத்த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மோசே ஆரோனை நோக்கி: என்னிடத்தில் சேருகிறவர்களால் நான் பரிசுத்தம்பண்ணப்பட்டு, சகல ஜனங்களுக்கும் முன்பாக நான் மகிமைப்படுவேன் என்று கர்த்தர் சொன்னது இதுதான் என்றான்; ஆரோன் பேசாமலிருந்த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மோசே ஆரோனை நோக்கி: என்னிடத்தில் சேருகிறவர்களால் நான் பரிசுத்தம்பண்ணப்பட்டு, சகல ஜனங்களுக்கும் முன்பாக நான் மகிமைப்படுவேன் என்று கர்த்தர் சொன்னது இதுதான் என்றான்; ஆரோன் பேசாமலிருந்த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ின்பு மோசே ஆரோனின் சிறிய தகப்பனான உசியேலின் குமாரராகிய மீசவேலையும் எல்சாபானையும் அழைத்து: நீங்கள் கிட்ட வந்து, உங்கள் சகோதரரைப் பரிசுத்த ஸ்தலத்துக்கு முன்னின்று எடுத்து, பாளயத்துக்குப் புறம்பே கொண்டுபோங்கள் என்ற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ின்பு மோசே ஆரோனின் சிறிய தகப்பனான உசியேலின் குமாரராகிய மீசவேலையும் எல்சாபானையும் அழைத்து: நீங்கள் கிட்ட வந்து, உங்கள் சகோதரரைப் பரிசுத்த ஸ்தலத்துக்கு முன்னின்று எடுத்து, பாளயத்துக்குப் புறம்பே கொண்டுபோங்கள் என்ற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658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ಮೋಶೆಯು ಹೇಳಿದ ಹಾಗೆಯೇ ಅವರು ಹತ್ತಿರಕ್ಕೆ ಹೋಗಿ ಅವರನ್ನು ಅವರ ಮೇಲಂಗಿಗಳೊಂದಿಗೆ ಹೊತ್ತುಕೊಂಡು ಪಾಳೆಯದ ಹೊರ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ೋ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ಮೋಶೆಯು ಆರೋನನಿಗೂ ಅವನ ಕುಮಾರ ರಾದ ಎಲ್ಲಾಜಾರ್‌ನಿಗೂ ಈತಾಮಾರ್‌ನಿಗೂ ಹೇಳಿದ್ದೇ ನಂದರೆ--ನೀವು ಸಾಯದಂತೆಯೂ ಕೋಪವು ಜ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ರೆಲ್ಲರ ಮೇಲೆ ಬಾರದಂತೆಯೂ ನಿಮ್ಮ ತಲೆಗಳನ್ನು ಮುಚ್ಚಿಕೊಳ್ಳಿರಿ, ಇಲ್ಲವೆ ನಿಮ್ಮ ಬಟ್ಟೆಗಳನ್ನು ಹರಿದು ಕೊಳ್ಳಬೇಡಿರಿ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ರೆ ಕರ್ತನು ಉರಿಸಿದ ನಿಮ್ಮ ಉರಿಯ ನಿಮಿತ್ತ ಸಹೋದರರಾಗಿರುವ ಇಸ್ರಾಯೇಲಿನ ಮನೆ ತನದವರೆಲ್ಲರೂ ಗೋಳಾಡಲ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ಕರ್ತನ ಅಭಿಷೇಕ ತೈಲವು ನಿಮ್ಮ ಮೇಲಿರುವದರಿಂದ ನೀವು ಸಾಯದಂತೆ ಸಭೆಯ ಗುಡಾರದ ಬಾಗಿಲಿನಿಂದ ಹೊರಗೆ ಹೋಗ ಬಾರದು; ಆಗ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ವರು ಮೋಶೆಯ ಮಾತಿನ ಪ್ರಕಾರವೇ ಮಾಡ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ಕರ್ತನು ಮಾತನಾಡಿ ಆರೋನನಿಗೆ ಹೇಳಿದ್ದೇ ನಂದರೆ--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ನೀನೂ ನಿನ್ನ ಮಕ್ಕಳೂ ದ್ರಾಕ್ಷಾರಸವನ್ನಾ ಗಲಿ ಮದ್ಯಪಾನವನ್ನಾಗಲಿ ಕುಡಿದು ಸಭೆಯ ಗುಡಾರ ದೊಳಗೆ ಬರಬಾರದು; ಹಾಗೆ ಬಂದರ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ತ್ತೀರಿ. ನಿಮ್ಮ ವಂಶಾವಳಿಯು ಇರುವ ವರೆಗೂ ಇದು ಶಾಶ್ವತವಾಗಿ ರುವ ಕಟ್ಟಳೆಯಾಗಿದ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ಇದಲ್ಲದೆ ಆರೋನನ ಕುಮಾರರಾದ ನಾದಾಬ್‌ ಅಬೀಹು ಅವರವರ ಅಗ್ನಿ ಪಾತ್ರೆಗಳನ್ನು ತೆಗೆದುಕೊಂಡು ಅದರಲ್ಲಿ ಬೆಂಕಿಯನ್ನಿಟ್ಟ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ನೀವು ಶುದ್ಧವಾದದ್ದಕ್ಕೂ ಅಶುದ್ಧವಾದದ್ದಕ್ಕೂ ಪವಿತ್ರವಾದದ್ದಕ್ಕೂ ಅಪವಿತ್ರ ವಾದದ್ದಕ್ಕೂ ವ್ಯತ್ಯಾಸವ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ೋರಿಸುವದಕ್ಕಾಗಿಯ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ನೀವು ಇಸ್ರಾಯೇಲ್‌ ಮಕ್ಕಳಿಗೆ ಕರ್ತನು ಮೋಶೆಯ ಕೈಗೆ ಒಪ್ಪಿಸಿ ಹೇಳಿದ ಹಾಗೆ ಎಲ್ಲಾ ಕಟ್ಟಳೆಗಳ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ೋಧಿಸುವದಕ್ಕಾಗಿಯೂ ಇರುವ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0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ಮೋಶೆಯು ಆರೋನನೊಂದಿಗೂ ಉಳಿದ ಅವನ ಕುಮಾರರಾದ ಎಲ್ಲಾಜಾರನೊಂದಿಗೂ ಈತಾ ಮಾರನೊಂದಿಗೂ ಮಾತನಾಡ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0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ೇಳಿದ್ದೇನಂದರೆಕರ್ತನಿಗೆ ಬೆಂಕಿಯಿಂದ ಮಾಡಿದ ಸಮರ್ಪಣೆಗಳಲ್ಲಿ ಉಳಿದಿರುವ ಆಹಾರ ಸಮರ್ಪಣೆಯನ್ನು ತೆಗೆದು ಕೊಂಡು ಅದ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0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ಜ್ಞವೇದಿಯ ಬಳಿಯಲ್ಲಿ ಹುಳಿ ಯಿಲ್ಲದೆ ತಿನ್ನಿರಿ; ಅದು ಅತಿ ಪರಿಶುದ್ಧವಾದದ್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0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ನೀವು ಅದನ್ನು ಪರಿಶುದ್ಧವಾದ ಸ್ಥಳದಲ್ಲಿ ತಿನ್ನಬೇಕು. ಬೆಂಕಿಯಿಂದ ಮಾಡಿದ ಕರ್ತನ ಯಜ್ಞಗಳಲ್ಲಿ ನಿನಗೂ ನಿನ್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0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ುಮಾರರಿಗೂ ಇವು ಸಲ್ಲತಕ್ಕವುಗಳು. ಹೀಗೆ ನಾನು ಆಜ್ಞೆ ಹೊಂದಿದ್ದೇನ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0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ನೀನೂ ನಿನ್ನೊಂದಿಗೆ ನಿನ್ನ ಕುಮಾರರೂ ಕುಮಾರ್ತೆಯರೂ ಆಡಿಸುವ ಎದೆಯ ಭಾಗವನ್ನೂ ಪ್ರತ್ಯೇಕಿಸಿದ ಭುಜವನ್ನೂ ಶುದ್ಧ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ದರ ಮೇಲೆ ಸುವಾಸನೆಯ ಧೂಪವನ್ನು ಹಾಕಿ ಕರ್ತನು ಆಜ್ಞಾಪಿಸದೆ ಇದ್ದ ಬೇರೆ ಬೆಂಕಿಯನ್ನು ಕರ್ತನ ಸನ್ನಿಧಿಯಲ್ಲ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0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್ಥಳದಲ್ಲಿ ತಿನ್ನಬೇಕು; ಅವು ಇಸ್ರಾಯೇಲ್‌ ಮಕ್ಕಳ ಸಮಾಧಾನದ ಬಲಿಯ ಯಜ್ಞಗಳಲ್ಲಿ ನಿನಗೂ ನಿನ್ನ ಕುಮಾರರಿಗ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0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ಲ್ಲುವವುಗಳಾಗಿವ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0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ಅವರು ಪ್ರತ್ಯೇ ಕಿಸಿದ ಭುಜವನ್ನೂ ಆಡಿಸುವ ಎದೆಯ ಭಾಗವನ್ನೂ ಬೆಂಕಿಯಿಂದ ಮಾಡಿದ ಕೊಬ್ಬಿನ ಸಮರ್ಪಣೆಗಳನ್ನ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0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ಡಿಸುವದಕ್ಕೆ ಕರ್ತನ ಸನ್ನಿಧಿಯಲ್ಲಿ ಆಡಿಸುವ ಸಮರ್ಪಣೆಯಾಗಿ ತರಬೇಕು; ಕರ್ತನು ಆಜ್ಞಾಪಿಸಿದ ಹಾಗೆ ಅದು ನಿನಗ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0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ಿನ್ನೊಂದಿಗೆ ನಿನ್ನ ಕುಮಾರರಿಗೂ ಸಲ್ಲತಕ್ಕದ್ದು; ಇದು ನಿತ್ಯ ಕಟ್ಟಳೆಯಾಗಿದ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0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ಆಗ ಮೋಶೆಯು ಶ್ರದ್ಧೆಯಿಂದ ಪಾಪದ ಬಲಿಯ ಮೇಕೆಯನ್ನು ಹುಡುಕಿದಾಗ ಅಗೋ, ಅದು ಸುಟ್ಟು ಹೋಗಿತ್ತು. ಅವನು ಆರೋನನ ಉಳಿ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0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ುಮಾರರಾದ ಎಲ್ಲಾಜಾರನ ಮೇಲೆಯೂ ಈತಾಮಾರನ ಮೇಲೆಯೂ ಕೋಪಗೊಂಡು ಹೇಳಿದ್ದೇನಂದರೆ--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0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ಅದು ಅತಿ ಪರಿಶುದ್ಧವಾದದರಿಂದಲೂ ಕರ್ತನ ಸನ್ನಿಧಿಯಲ್ಲಿ ಅವ ರಿಗಾಗಿ ಪ್ರಾಯಶ್ಚಿತ್ತಮಾಡುವದಕ್ಕಾಗಿಯೂ ಸಭೆ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0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ರಾಧವನ್ನು ಹೊರುವದಕ್ಕಾಗಿ ದೇವರು ಅದನ್ನು ಕೊಟ್ಟದ್ದೆಂದೂ ನೀವು ತಿಳಿದು ಪಾಪಬಲಿಯನ್ನು ಪರಿ ಶುದ್ಧವಾದ ಸ್ಥಳದಲ್ಲ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0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ಾಕೆ ತಿನ್ನಲಿಲ್ಲ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ಮರ್ಪಿಸ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0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ಇಗೋ, ಅದರ ರಕ್ತವು ಪರಿಶುದ್ಧ ಸ್ಥಳದ ಒಳಗೆ ತರಲ್ಪಡಲಿಲ್ಲ. ನಾನು ಆಜ್ಞಾಪಿಸಿದಂತೆ ನಿಶ್ಚಯವಾಗಿ ನೀವು ಅದ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0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ಪರಿಶುದ್ಧ ಸ್ಥಳದಲ್ಲಿ ತಿನ್ನಬೇಕಾಗಿತ್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0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ಆಗ ಆರೋನನು ಮೋಶೆಗೆ--ಇಗೋ, ಈ ದಿನ ಅವರು ಅಪರಾಧದ ಬಲಿಯನ್ನೂ ಅದರ ದಹನಬಲಿಯನ್ನೂ ಕರ್ತನ ಸನ್ನಿಧಿಯಲ್ಲ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0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ಮರ್ಪಿಸಿದ್ದಾಗ್ಯೂ ಇಂಥವುಗಳು ನನಗೆ ಸಂಭವಿಸಿದವು. ಇಂದು ನಾನು ಆ ಪಾಪದ ಬಲಿಯನ್ನು ತಿಂದರೆ ಅದು ಕರ್ತನ ದೃಷ್ಟಿಯಲ್ಲ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0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ಂಗೀಕಾರ ವಾಗುವದೋ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0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ಮೋಶೆಯು ಅದನ್ನು ಕೇಳಿ ಒಪ್ಪಿಕೊಂಡ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ಆಗ ಕರ್ತನ ಬಳಿಯಿಂದ ಬೆಂಕಿಯು ಹೊರಟು ಅವರನ್ನು ದಹಿಸಿ ಬಿಟ್ಟಿತು; ಅವರು ಕರ್ತನ ಮುಂದೆ ಸತ್ತುಹೋ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ತರುವಾಯ ಮೋಶೆಯು ಆರೋನನಿಗೆ--ಕರ್ತನು ಹೇಳಿದ್ದು ಇದೇ, ಅದೇನಂದರೆ--ನನ್ನನ್ನು ಸವಿಾಪಿಸು ವವರನ್ನು ನಾ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ಪರಿಶುದ್ಧಪಡಿಸುವೆನು, ಜನರೆಲ್ಲರ ಮುಂದೆ ನಾನು ಘನ ಹೊಂದುವೆನು ಅಂದನು. ಆಗ ಆರೋನನು ಸುಮ್ಮನಿದ್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ಮೋಶೆಯು ಆರೋನನ ಚಿಕ್ಕಪ್ಪನಾದ ಉಜ್ಜಿಯೇಲನ ಮಕ್ಕಳಾದ ವಿಾಶಾಯೇಲನನ್ನೂ ಎಲ್ಸಾಫಾನನನ್ನೂ ಕರೆದು ಅವರಿಗೆ--ಹತ್ತಿರಕ್ಕ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ಂದು ನಿಮ್ಮ ಸಹೋದರರನ್ನು ಪರಿಶುದ್ಧ ಸ್ಥಳದಿಂದ ಪಾಳೆಯದ ಹೊರಗೆ ಹೊತ್ತು ಕೊಂಡು ಹೋಗಿರಿ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2026-09-07T02:52:33Z</dcterms:created>
  <dcterms:modified xsi:type="dcterms:W3CDTF">2026-09-07T02:52:33Z</dcterms:modified>
  <dc:title>ಲೇವಿಯಕಾಂಡ : 10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