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ாகிய யோய்தா கட்டளையிட்டபடியெல்லாம் நூறுபேருக்கு அதிபதிகள் செய்து, அவரவர் ஓய்வுநாளில் முறைப்படி வருகிறவர்களும் முறைப்படி போகிறவர்களுமாகிய தங்கள் மனுஷரைக் கூட்டிக்கொண்டு, ஆசாரியனாகிய யோய்தாவினிடத்தில் வ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ாகிய யோய்தா கட்டளையிட்டபடியெல்லாம் நூறுபேருக்கு அதிபதிகள் செய்து, அவரவர் ஓய்வுநாளில் முறைப்படி வருகிறவர்களும் முறைப்படி போகிறவர்களுமாகிய தங்கள் மனுஷரைக் கூட்டிக்கொண்டு, ஆசாரியனாகிய யோய்தாவினிடத்தில் வ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கர்த்தரின் ஆலயத்தில் தாவீதுராஜா வைத்திருந்த ஈட்டிகளையும் கேடகங்களையும் நூறுபேருக்கு அதிபதிகளிடத்தில் கொடு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கர்த்தரின் ஆலயத்தில் தாவீதுராஜா வைத்திருந்த ஈட்டிகளையும் கேடகங்களையும் நூறுபேருக்கு அதிபதிகளிடத்தில் கொடு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வலாளர் அவரவர் தங்கள் ஆயுதங்களைப் பிடித்தவர்களாய், ஆலயத்தின் வலதுபக்கம்தொடங்கி அதின் இடதுபக்கமட்டும், பலிபீடத்திற்கு எதிராகவும் ஆலயத்திற்கு எதிராகவும் ராஜாவைச் சுற்றிலும் நி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வலாளர் அவரவர் தங்கள் ஆயுதங்களைப் பிடித்தவர்களாய், ஆலயத்தின் வலதுபக்கம்தொடங்கி அதின் இடதுபக்கமட்டும், பலிபீடத்திற்கு எதிராகவும் ஆலயத்திற்கு எதிராகவும் ராஜாவைச் சுற்றிலும் நி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: ராஜகுமாரனை வெளியே கொண்டுவந்து, கிரீடத்தை அவன்மேல் வைத்து, சாட்சியின் ஆகமத்தை அவன் கையிலே கொடுத்தான்; இப்படி அவனை ராஜாவாக்கி அபிஷேகம்பண்ணி: ராஜா வாழ்க என்று சொல்லி கைகொட்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: ராஜகுமாரனை வெளியே கொண்டுவந்து, கிரீடத்தை அவன்மேல் வைத்து, சாட்சியின் ஆகமத்தை அவன் கையிலே கொடுத்தான்; இப்படி அவனை ராஜாவாக்கி அபிஷேகம்பண்ணி: ராஜா வாழ்க என்று சொல்லி கைகொட்ட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ஓடிவருகிற ஜனங்கள் செய்த ஆரவாரத்தை அத்தாலியாள் கேட்டபோது: அவள் கர்த்தருடைய ஆலயத்திற்கு ஜனங்களிடத்தில் வந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ராஜா முறைமையின்படியே தூணண்டையிலே நிற்கிறதையும், ராஜாவண்டையில் நிற்கிற பிரபுக்களையும், எக்காளம் ஊதுகிறவர்களையும், தேசத்து ஜனங்கள் எல்லாரும் சந்தோஷப்பட்டு எக்காளம் ஊதுகிறதையும் கண்டவுடனே, அத்தாலியாள் தன் வஸ்திரங்களைக் கிழித்துக்கொண்டு: துரோகம் துரோகம் என்று கூவி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ராஜா முறைமையின்படியே தூணண்டையிலே நிற்கிறதையும், ராஜாவண்டையில் நிற்கிற பிரபுக்களையும், எக்காளம் ஊதுகிறவர்களையும், தேசத்து ஜனங்கள் எல்லாரும் சந்தோஷப்பட்டு எக்காளம் ஊதுகிறதையும் கண்டவுடனே, அத்தாலியாள் தன் வஸ்திரங்களைக் கிழித்துக்கொண்டு: துரோகம் துரோகம் என்று கூவின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அவளுக்கு இடம் உண்டாக்கினபோது, ராஜாவின் அரமனைக்குள் குதிரைகள் பிரவேசிக்கிற வழியிலே அவள் போகையில், அவளைக் கொன்று போட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அவளுக்கு இடம் உண்டாக்கினபோது, ராஜாவின் அரமனைக்குள் குதிரைகள் பிரவேசிக்கிற வழியிலே அவள் போகையில், அவளைக் கொன்று போ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ோய்தா, அவர்கள் கர்த்தருடைய ஜனமாயிருக்கும்படிக்கு, ராஜாவும் ஜனங்களும் கர்த்தரோடே உடன்படிக்கைபண்ணவும், ராஜாவும் ஜனங்களும் ஒருவரோடொருவர் உடன்படிக்கைபண்ணவும் செய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ோய்தா, அவர்கள் கர்த்தருடைய ஜனமாயிருக்கும்படிக்கு, ராஜாவும் ஜனங்களும் கர்த்தரோடே உடன்படிக்கைபண்ணவும், ராஜாவும் ஜனங்களும் ஒருவரோடொருவர் உடன்படிக்கைபண்ணவும் செய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சத்தின் ஜனங்கள் எல்லாரும் மகிழ்ந்து நகரம் அமைதலாயிற்று. அத்தாலியாளையோ ராஜாவின் அரமனையண்டையில் பட்டயத்தால் கொன்றுபோ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சத்தின் ஜனங்கள் எல்லாரும் மகிழ்ந்து நகரம் அமைதலாயிற்று. அத்தாலியாளையோ ராஜாவின் அரமனையண்டையில் பட்டயத்தால் கொன்றுபோ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ஸ் ராஜாவாகிறபோது ஏழு வயதாய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வின் தாயாகிய அத்தாலியாள் தன் குமாரன் இறந்துபோனதைக் கண்டபோது, எழும்பி ராஜவம்சஸ்தர் யாவரையும் சங்காரம் பண்ணின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வின் தாயாகிய அத்தாலியாள் தன் குமாரன் இறந்துபோனதைக் கண்டபோது, எழும்பி ராஜவம்சஸ்தர் யாவரையும் சங்காரம் பண்ணின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ளோடேகூட அவன் ஆறுவருஷம் கர்த்தருடைய ஆலயத்தில் ஒளித்துவைக்கப்பட்டிருந்தான்; அத்தாலியாள் தேசத்தின்மேல் ராஜ்யபாரம்பண்ண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நோக்கி: நீங்கள் செய்யவேண்டிய காரியம் என்னவென்றால், ஓய்வுநாளில் முறைப்படி இங்கே வருகிற உங்களில் மூன்றில் ஒருபங்கு ராஜாவின் அரமனைக் காவல் காக்க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ன்றில் ஒருபங்கு சூர் என்னும் வாசலிலும், மூன்றில் ஒருபங்கு காவலாளரின் காவலின் பிறகே இருக்கிற வாசலிலுமிருந்து ஆலயக்காவலைப் பத்திரமாய்க் கா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ன்றில் ஒருபங்கு சூர் என்னும் வாசலிலும், மூன்றில் ஒருபங்கு காவலாளரின் காவலின் பிறகே இருக்கிற வாசலிலுமிருந்து ஆலயக்காவலைப் பத்திரமாய்க் கா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ஓய்வுநாளில் முறைப்படியே உங்களில் இரண்டுபங்குபேர், ராஜாவினிடத்தில் கர்த்தருடைய ஆலயத்தைக் காவல் காக்க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ஓய்வுநாளில் முறைப்படியே உங்களில் இரண்டுபங்குபேர், ராஜாவினிடத்தில் கர்த்தருடைய ஆலயத்தைக் காவல் கா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നിങ്ങൾ എല്ലാവരും താന്താന്റെ ആയുധം ധരിച്ചു രാജാവിന്റെ ചുറ്റും നിൽക്കേണം; അണിക്കകത്തു കടക്കുന്ന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ന്നുകളയേണം; രാജാവു പോകയും വരികയും ചെയ്യുമ്പോഴൊക്കെയും. നിങ്ങൾ അവനോടുകൂടെ ഉണ്ട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ോയാദാപുരോഹിതൻ കല്പിച്ചതുപോലെ ഒക്കെയും ശതാധിപന്മാർ ചെയ്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ർ ശബ്ബത്തിൽ തവണമാറി വരുന്നവരിലും ശബ്ബത്തിന്റെ തവണമാറി പോകുന്നവരിലും താന്താന്റെ ആളുക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ോയാദാപുരോഹിതന്റെ അടുക്കൽ കൂട്ടിക്കൊണ്ട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പുരോഹിതൻ ദാവീദ്‍രാജാവിന്റെ വകയായി യഹോവയുടെ ആലയത്തിൽ ഉണ്ടായിരുന്ന കുന്തങ്ങളും പരിച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താധിപന്മാർക്കു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കമ്പടികൾ ഒക്കെയും കയ്യിൽ ആയുധവുമായി ആലയത്തിന്റെ വലത്തുവശംമുതൽ ഇടത്തുവശംവരെ യാഗപീഠ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ത്തിന്നും നേരെ രാജാവിന്റെ ചുറ്റും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രാജകുമാരനെ പുറത്തുകൊണ്ടുവന്നു കിരീടും ധരിപ്പിച്ചു സാക്ഷ്യപുസ്തകവും അവന്നു കൊടുത്തു; ഇ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ഏഴാം ആണ്ടിൽ യെഹോയാദാ ആളയച്ചു കാര്യരുടെയും അകമ്പടികളുടെയും ശതാധിപന്മാരെ വിളിപ്പിച്ചു തന്റ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അവനെ രാജാവാക്കി അഭിഷേകം ചെയ്തിട്ടു കൈകൊട്ടി; രാജാവേ, ജയജയ എന്നു ആ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ഥല്യാ അകമ്പടികളുടെയും ജനത്തിന്റെയും ആരവം കേട്ടു യഹോവയുടെ ആലയത്തിൽ ജനത്തിന്റെ അടുക്കൽ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ആചാരപ്രകാരം തൂണിന്റെ അരികെ രാജാവും രാജാവിന്റെ അടുക്കൽ പ്രഭുക്കന്മാരും കാഹളക്കാരും നില്ക്കുന്നത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െ ജനം ഉല്ലസിച്ചു കാഹളം ഊതുന്നതും കണ്ടിട്ടു അഥല്യാ വസ്ത്രം കീറി: ദ്രോഹം, ദ്രോഹ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പ്പോൾ യെഹോയാദാപുരോഹിതൻ പടനായകന്മാരായ ശതാധിപന്മാർക്കു കല്പന കൊടുത്തു; അവളെ അണികളിൽകൂടി പുറ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ോകുവിൻ; അവളെ അനുഗമിക്കുന്നവനെ വാൾകൊണ്ടു കൊല്ലുവിൻ എന്നു അവരോടു പറഞ്ഞു. യഹോ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ത്തിൽവെച്ചു അവളെ കൊല്ലരുതു എന്നു പുരോഹിതൻ കല്പ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ർ അവൾക്കു വഴി ഉണ്ടാക്കിക്കൊടുത്തു; അവൾ കുതിരവാതിൽ വഴിയായി രാജധാനിയിൽ എത്തിയപ്പോൾ അവ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ിടെവെച്ചു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നന്തരം അവർ യഹോവയുടെ ജനമായിരിക്കുമെന്നു യെഹോയാദാ യഹോവെക്കും രാജാവിന്നും ജനത്തിന്നും മദ്ധ്യേ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ആലയത്തിൽ വരുത്തി അവരോടു സഖ്യത ചെയ്തു; അവൻ അവരെക്കൊണ്ടു യഹോവയുടെ ആലയത്തിൽവെച്ചു സത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ിന്നും ജനത്തിന്നും മദ്ധ്യേയും നിയമ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പിന്നെ ദേശത്തെ ജനമൊക്കെയും ബാൽക്ഷേത്രത്തിൽ ചെന്നു അതു ഇടിച്ചു അവന്റെ ബലിപീഠങ്ങളും വിഗ്രഹ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ശേഷം ഉടെച്ചുകളഞ്ഞു; ബാലിന്റെ പുരോഹിതനായ മത്ഥാനെ ബിലപീഠങ്ങളുടെ മുമ്പിൽവെച്ചു കൊന്നു കളഞ്ഞു. പുരോഹിത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ആലയത്തിൽ കാര്യവിചാരകന്മാരെയും നിയമ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വൻ ശതാധിപന്മാരെയും കാര്യരെയും അകമ്പടികളെയും ദേശത്തെ സകല ജനത്തെയും വിളിച്ചുകൂട്ടി രാജാവ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ആലയത്തിൽനിന്നു ഇറക്കി അകമ്പടികളുടെ പടിവാതിൽവഴിയായി രാജധാനിയിലേക്കു കൂട്ടിക്കൊണ്ടു പോയി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സനം പ്രാ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ദേശത്തിലെ സകല ജനവും സന്തോഷിച്ചു; നഗരം സ്വസ്ഥമായിരുന്നു; അഥല്യയെ അവർ രാജധാനിക്കരികെവെ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ൾകൊണ്ടു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യെഹോവാശ് രാജാവായപ്പോൾ അവന്നു ഏഴു വയസ്സ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ിച്ചിട്ടു അവർക്കു രാജകുമാരെനെ കാണിച്ചു അവരോടു കല്പിച്ചതു എ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ഹസ്യാവിന്റെ അമ്മയായ അഥല്യാ തന്റെ മകൻ മരിച്ചുപോയി എന്നു കണ്ടപ്പോൾ എഴുന്നേറ്റു രാജസന്തതിയ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ക്കെയും നശി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എന്നാൽ യോരാംരാജാവിന്റെ മകളും അഹസ്യാവിന്റെ സഹോദരിയുമായ യെഹോശേബ കൊല്ലപ്പെടുന്ന രാജാകുമാര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യിൽ നിന്നു അഹസ്യാവിന്റെ മകനായ യോവാശിനെ മോഷ്ടിച്ചെടുത്തു അവനെയും അവന്റെ ധാത്രിയെയും അഥല്യാ കണ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ശയനഗൃഹത്തിൽ കൊണ്ടുപോയി ഒളിപ്പിച്ചു; അതുകൊണ്ടു അവനെ കൊല്ലുവാൻ ഇടയാ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നെ അവളോടുകൂടെ ആറു സംവത്സരം യഹോവയുടെ ആലയത്തിൽ ഒളിപ്പിച്ചിരുന്നു. എന്നാൽ അഥല്യാ ദേശം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ിങ്ങൾ ചെയ്യേണ്ടുന്ന കാര്യം ആവിതു: ശബ്ബത്തിൽ തവണമാറിവരുന്ന നിങ്ങളിൽ മൂന്നിൽ ഒരു ഭാഗം രാജധാനി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മൂന്നിൽ ഒരു ഭാഗം സൂർപടിവാതിൽക്കലും മൂന്നിൽ ഒരു ഭാഗം അകമ്പടികളുടെ സ്ഥലത്തിന്റെ പിമ്പുറത്ത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ിവാതിൽക്കലും കാവൽ നിൽക്കേണം; ഇങ്ങനെ നിങ്ങൾ അരമനെക്കു കിടങ്ങുപോലെ കാവല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ശബ്ബത്തിൽ തവണ മാറിപോകുന്ന നിങ്ങളിൽ രണ്ടു കൂട്ടങ്ങൾ രാജാവിന്റെ അടുക്കൽ യഹോവയുടെ ആലയ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വല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2026-06-03T09:05:01Z</dcterms:created>
  <dcterms:modified xsi:type="dcterms:W3CDTF">2026-06-03T09:05:01Z</dcterms:modified>
  <dc:title>2 இராஜாக்கள்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