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் கால்களினால் வலையில் அகப்பட்டு, வலைச்சிக்கலிலே நட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ண்ணி அவன் குதிகாலைப் பிடிக்கும்; பறிகாரர் அவனை மேற்கொள்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ாகச் சுருக்கு தரையிலும், அவனுக்காகக் கண்ணி வழியிலும் வைக்கப்பட்ட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ற்றிலுமிருந்துண்டாகும் பயங்கரங்கள் அவனைத் திடுக்கிடப்பண்ணி, அவன் கால்களைத் திசைதெரியாமல் அலையப்பண்ண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பெலனைப் பட்டினி தின்றுபோடும்; அவன் பக்கத்தில் கேடு ஆயத்தப்பட்டு நிற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அவன் அங்கத்தின் பலத்தைப் பட்சிக்கும்; பயங்கரமான மரணமே அவன் அங்கங்களைப் பட்ச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ம்பிக்கை அவன் கூடாரத்திலிருந்து வேரோடே பிடுங்கப்படும்; அது அவனைப் பயங்கர ராஜாவினிடத்தில் துரத்த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ம்பிக்கை அவன் கூடாரத்திலிருந்து வேரோடே பிடுங்கப்படும்; அது அவனைப் பயங்கர ராஜாவினிடத்தில் துரத்த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ஒன்றுமில்லாமற்போனதினால் பயங்கரம் அவன் கூடாரத்தில் குடியிருக்கும்; கந்தகம் அவன் வாசஸ்தலத்தின்மேல் தெளிக்கப்ப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ஒன்றுமில்லாமற்போனதினால் பயங்கரம் அவன் கூடாரத்தில் குடியிருக்கும்; கந்தகம் அவன் வாசஸ்தலத்தின்மேல் தெள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ழே இருக்கிற அவன் வேர்கள் அழிந்துபோகும்; மேலே இருக்கிற அவன் கிளைகள் பட்டுப்போ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 நினைக்கும் நினைப்பு பூமியிலிருந்தழியும், வீதிகளில் அவன் பேரில்லாமற்போகும்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வெளிச்சத்திலிருந்து இருளில் துரத்திவிடப்பட்டு, பூலோகத்திலிருந்து தள்ளுண்டுபோ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ஜனத்துக்குள்ளே அவனுக்குப் புத்திரனும் இல்லை பெளத்திரனும் இல்லை; அவன் வீட்டில் மீதியாயிருக்கத்தக்கவன் ஒருவனும் இ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காலத்தோர் அவன் நாளுக்காகத் திடுக்கிட்டதுபோல, பின்னடியாரும் பிரமி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காலத்தோர் அவன் நாளுக்காகத் திடுக்கிட்டதுபோல, பின்னடியாரும் பிரமி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ிரமக்காரன் குடியிருந்த ஸ்தானங்கள் இவைகள்தான்; தேவனை அறியாமற்போனவனுடைய ஸ்தலம் இதுவே என்பார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எந்தமட்டும் பேச்சை முடிக்காதிருப்பீர்கள்? புத்திமான்களாயிருங்கள்; நாங்களும் பேசட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மிருகங்களைப்போல் எண்ணப்பட்டு, உங்கள் பார்வைக்குத் தீழ்ப்பானவர்களாயிருப்பானே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த்தினால் உம்மைத்தானே பீறுகிற உமதுநிமித்தம் பூமி பாழாய்ப்போகுமோ? கன்மலை தன்னிடத்தைவிட்டுப் பேர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த்தினால் உம்மைத்தானே பீறுகிற உமதுநிமித்தம் பூமி பாழாய்ப்போகுமோ? கன்மலை தன்னிடத்தைவிட்டுப் பேரும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ன்மார்க்கனுடைய விளக்கு அணைந்துபோம்; அவன் அடுப்பின் நெருப்பும் அவி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ூடாரத்தில் வெளிச்சம் அந்தகாரப்படும்; அவன் விளக்கு அவனுடனே அணைந்துப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பெலனாய் நடந்த நடைகள் குறைந்துபோம், அவன் ஆலோசனை அவனை விழப்பண்ண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he is cast into a net by his own feet, and he walks upon a sn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animal trap shall take him by the heel, and the robber shall prevail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nare is laid for him in the ground, and a trap for him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errors shall make him afraid on every side, and shall drive him to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strength shall be famished, and destruction shall be ready at his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t shall devour the strength of his skin: even the firstborn of death shall devour his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is confidence shall be rooted out of his tabernacle, and it shall bring him to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shall dwell in his tabernacle, because it is none of his: brimstone shall be scattere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b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roots shall be dried up beneath, and above shall his branch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is remembrance shall perish from the earth, and he shall have no name in the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shall be driven from light into darkness, and chased out of the wor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shall neither have son nor nephew among his people, nor any remaining in his dwel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that come after him shall be astonished at his day, as they that went before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righ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urely such are the dwellings of the wicked, and this is the place of him that knows no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it be before all of you make an end of words? mark, and afterwards we will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refore are we counted as beasts, and reputed vile in your s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ears himself in his anger: shall the earth be forsaken for you? and shall the rock be remo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his 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ea, the light of the wicked shall be put out, and the spark of his fire shall not sh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light shall be dark in his tabernacle, and his candle shall be put out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steps of his strength shall be straitened, and his own counsel shall cast him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2026-06-03T15:18:17Z</dcterms:created>
  <dcterms:modified xsi:type="dcterms:W3CDTF">2026-06-03T15:18:17Z</dcterms:modified>
  <dc:title>யோபு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