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presProps" Target="presProps.xml"/>
  <Relationship Id="rId81" Type="http://schemas.openxmlformats.org/officeDocument/2006/relationships/viewProps" Target="viewProps.xml"/>
  <Relationship Id="rId8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 மாதம் பதினைந்தாம் தேதியிலே, கர்த்தருக்குப் புளிப்பில்லா அப்பப் பண்டிகையுமாய் இருக்கும்; ஏழுநாள் புசிப்பில்லா அப்பங்களைப் புசிக்கவேண்டும்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ான் இஸ்ரவேல் புத்திரரை எகிப்து தேசத்திலிருந்து புறப்படப்பண்ணினபோது, அவர்களைக் கூடாரங்களில் குடியிருக்கப்பண்ணினதை உங்கள் சந்ததியார் அறியும்படிக்க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ுதலாம் நாள் உங்களுக்குப் பரிசுத்தமான சபைகூடுதல்; அதிலே சாதாரணமான யாதொரு வேலையும் செய்யவேண்டா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ஏழுநாள் கூடாரங்களில் குடியிருக்கக்கடவீர்கள்; இஸ்ரவேலில் பிறந்தவர்கள் எல்லாரும் கூடாரங்களில் வாசம்பண்ண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ஏழுநாள் கூடாரங்களில் குடியிருக்கக்கடவீர்கள்; இஸ்ரவேலில் பிறந்தவர்கள் எல்லாரும் கூடாரங்களில் வாசம்பண்ண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ழுநாளும் கர்த்தருக்குத் தகனபலியிடவேண்டும்; ஏழாம்நாள் பரிசுத்தமான சபைகூடுதல்; அதில் சாதாரணமான யாதொரு வேலையும் செய்யலாகாது என்று சொல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ழுநாளும் கர்த்தருக்குத் தகனபலியிடவேண்டும்; ஏழாம்நாள் பரிசுத்தமான சபைகூடுதல்; அதில் சாதாரணமான யாதொரு வேலையும் செய்யலாகாது என்று சொல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்படியே மோசே கர்த்தருடைய பண்டிகைகளை இஸ்ரவேல் புத்திரருக்குத் தெரிவித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கர்த்தர் மோசேயை நோக்கி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ஸ்ரவேல் புத்திரரோடே சொல்லவேண்டியது என்னவென்றால்: நான் உங்களுக்குக் கொடுக்கும் தேசத்தில் நீங்கள் போய்ச் சேர்ந்து, அதின் வெள்ளாண்மையை அறுக்கும்போது, உங்கள் அறுப்பின் முதற்பலனாகிய ஒரு கதிர்க்கட்டை ஆசாரியனிடத்தில் கொண்டுவரக்கடவீ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ஸ்ரவேல் புத்திரரோடே சொல்லவேண்டியது என்னவென்றால்: நான் உங்களுக்குக் கொடுக்கும் தேசத்தில் நீங்கள் போய்ச் சேர்ந்து, அதின் வெள்ளாண்மையை அறுக்கும்போது, உங்கள் அறுப்பின் முதற்பலனாகிய ஒரு கதிர்க்கட்டை ஆசாரியனிடத்தில் கொண்டுவரக்கடவ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ுக்காக அது அங்கிகரிக்கும்படி, ஆசாரியன் அந்தக் கதிர்க்கட்டை ஓய்வுநாளுக்கு மறுநாளில் கர்த்தருடைய சந்நிதியில் அசைவாட்டவேண்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அந்தக் கதிர்க்கட்டை அசைவாட்டும் நாளில் கர்த்தருக்குச் சர்வாங்க தகனபலியாக, ஒருவயதான பழுதற்ற ஒரு ஆட்டுக்குட்டியைய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அந்தக் கதிர்க்கட்டை அசைவாட்டும் நாளில் கர்த்தருக்குச் சர்வாங்க தகனபலியாக, ஒருவயதான பழுதற்ற ஒரு ஆட்டுக்குட்டியைய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க்குச் சுகந்த வாசனையான தகனபலியாக ஒரு மரக்காலிலே பத்தில் இரண்டு பங்கானதும் எண்ணெயிலே பிசைந்ததுமான மெல்லிய மாவாகிய போஜனபலியையும், திராட்சப்பழரசத்திலே காற்படியாகிய பானபலியையும் செலுத்தக்கடவீ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க்குச் சுகந்த வாசனையான தகனபலியாக ஒரு மரக்காலிலே பத்தில் இரண்டு பங்கானதும் எண்ணெயிலே பிசைந்ததுமான மெல்லிய மாவாகிய போஜனபலியையும், திராட்சப்பழரசத்திலே காற்படியாகிய பானபலியையும் செலுத்தக்கடவீ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தேவனுக்குக் காணிக்கையை நீங்கள் கொண்டுவரும் அந்நாள் மட்டும், அப்பமும் வாட்டிய கதிரும் பச்சைக்கதிரும் புசியீர்களாக; இது உங்கள் வாசஸ்தலங்களில் எல்லாம் உங்கள் தலைமுறைதோறும் சொல்லவேண்டிய நித்திய கட்டள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தேவனுக்குக் காணிக்கையை நீங்கள் கொண்டுவரும் அந்நாள் மட்டும், அப்பமும் வாட்டிய கதிரும் பச்சைக்கதிரும் புசியீர்களாக; இது உங்கள் வாசஸ்தலங்களில் எல்லாம் உங்கள் தலைமுறைதோறும் சொல்லவேண்டிய நித்திய கட்டள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தேவனுக்குக் காணிக்கையை நீங்கள் கொண்டுவரும் அந்நாள் மட்டும், அப்பமும் வாட்டிய கதிரும் பச்சைக்கதிரும் புசியீர்களாக; இது உங்கள் வாசஸ்தலங்களில் எல்லாம் உங்கள் தலைமுறைதோறும் சொல்லவேண்டிய நித்திய கட்டள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அசைவாட்டும் கதிர்க்கட்டைக் கொண்டுவரும் ஓய்வுநாளுக்கு மறுநாள் முதற்கொண்டு எண்ணத்துவங்கி, ஏழுவாரங்கள் நிறைவேறினபின்ப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ோடே சொல்லவேண்டியது என்னவென்றால்: சபைகூடிவந்து பரிசுத்த நாட்களாக ஆசரிக்கும்படி, நீங்கள் கூறவேண்டிய கர்த்தருடைய பண்டிகை நாட்களாவன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அசைவாட்டும் கதிர்க்கட்டைக் கொண்டுவரும் ஓய்வுநாளுக்கு மறுநாள் முதற்கொண்டு எண்ணத்துவங்கி, ஏழுவாரங்கள் நிறைவேறினபின்ப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ழாம் ஓய்வுநாளுக்கு மறுநாளாகிய ஐம்பதாம் நாள்மட்டும் எண்ணி, கர்த்தருக்குப் புதிய போஜனபலியைச் செலுத்தக்கடவ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ழாம் ஓய்வுநாளுக்கு மறுநாளாகிய ஐம்பதாம் நாள்மட்டும் எண்ணி, கர்த்தருக்குப் புதிய போஜனபலியைச் செலுத்தக்கடவ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் ஒரு மரக்காலிலே பத்தில் இரண்டு பங்காகிய மெல்லிய மாவிலே புளிப்பாகப் பாகம்பண்ணப்பட்ட அசைவாட்டும் காணிக்கையாயிருக்கிற இரண்டு அப்பங்களை உங்கள் வாசஸ்தலங்களிலிருந்து கர்த்தருக்கென்று முதற்பலனாகக் கொண்டுவந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் ஒரு மரக்காலிலே பத்தில் இரண்டு பங்காகிய மெல்லிய மாவிலே புளிப்பாகப் பாகம்பண்ணப்பட்ட அசைவாட்டும் காணிக்கையாயிருக்கிற இரண்டு அப்பங்களை உங்கள் வாசஸ்தலங்களிலிருந்து கர்த்தருக்கென்று முதற்பலனாகக் கொண்டுவந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த்தோடேகூடக் கர்த்தருக்குச் சர்வாங்க தகனபலியாக, ஒருவயதான பழுதற்ற ஏழு ஆட்டுக்குட்டிகளையும், ஒரு காளையையும், இரண்டு ஆட்டுக்கடாக்களையும் கர்த்தருக்குச் சுகந்த வாசனையான தகனபலியாக அவைகளுக்கு அடுத்த போஜனபலியையும், பானபலிகளையும் செலுத்த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த்தோடேகூடக் கர்த்தருக்குச் சர்வாங்க தகனபலியாக, ஒருவயதான பழுதற்ற ஏழு ஆட்டுக்குட்டிகளையும், ஒரு காளையையும், இரண்டு ஆட்டுக்கடாக்களையும் கர்த்தருக்குச் சுகந்த வாசனையான தகனபலியாக அவைகளுக்கு அடுத்த போஜனபலியையும், பானபலிகளையும் செலுத்த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த்தோடேகூடக் கர்த்தருக்குச் சர்வாங்க தகனபலியாக, ஒருவயதான பழுதற்ற ஏழு ஆட்டுக்குட்டிகளையும், ஒரு காளையையும், இரண்டு ஆட்டுக்கடாக்களையும் கர்த்தருக்குச் சுகந்த வாசனையான தகனபலியாக அவைகளுக்கு அடுத்த போஜனபலியையும், பானபலிகளையும் செலுத்த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ெள்ளாடுகளில் ஒரு கடாவைப் பாவநிவாரணபலியாகவும், ஒருவயதான இரண்டு ஆட்டுக்குட்டிகளைச் சமாதானபலியாகவும் இடக்கடவீ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ைகளை ஆசாரியன் முதற்பலனாகிய அப்பத்தோடும் இரண்டு ஆட்டுக்குட்டிகளோடுங்கூடக் கர்த்தருடைய சந்நிதியில் அசைவாட்டும் பலியாக அசைவாட்டக்கடவன்; கர்த்தருக்குப் பரிசுத்தமாகிய அவைகள் ஆசாரியனுடையவைகளா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ோடே சொல்லவேண்டியது என்னவென்றால்: சபைகூடிவந்து பரிசுத்த நாட்களாக ஆசரிக்கும்படி, நீங்கள் கூறவேண்டிய கர்த்தருடைய பண்டிகை நாட்களாவன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ைகளை ஆசாரியன் முதற்பலனாகிய அப்பத்தோடும் இரண்டு ஆட்டுக்குட்டிகளோடுங்கூடக் கர்த்தருடைய சந்நிதியில் அசைவாட்டும் பலியாக அசைவாட்டக்கடவன்; கர்த்தருக்குப் பரிசுத்தமாகிய அவைகள் ஆசாரியனுடையவைகளா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 நாள் உங்களுக்குச் சபைகூடும் பரிசுத்த நாள் என்று கூறவேண்டும்; அதிலே சாதாரணமான யாதொரு வேலையும் செய்யலாகாது; இது உங்கள் வாசஸ்தலங்களிலெல்லாம் உங்கள் தலைமுறைதோறும் செல்லவேண்டிய நித்திய கட்டள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 நாள் உங்களுக்குச் சபைகூடும் பரிசுத்த நாள் என்று கூறவேண்டும்; அதிலே சாதாரணமான யாதொரு வேலையும் செய்யலாகாது; இது உங்கள் வாசஸ்தலங்களிலெல்லாம் உங்கள் தலைமுறைதோறும் செல்லவேண்டிய நித்திய கட்டளை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் தேசத்தின் வெள்ளாண்மையை நீங்கள் அறுக்கையில், வயலின் ஓரத்தில் இருக்கிறதை முற்றிலும் அறுக்காமலும், சிந்திக்கிடக்கிற கதிர்களைப் பொறுக்காமலும், எளியவனுக்கும் பரதேசிக்கும் அவைகளை விட்டுவிட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் தேசத்தின் வெள்ளாண்மையை நீங்கள் அறுக்கையில், வயலின் ஓரத்தில் இருக்கிறதை முற்றிலும் அறுக்காமலும், சிந்திக்கிடக்கிற கதிர்களைப் பொறுக்காமலும், எளியவனுக்கும் பரதேசிக்கும் அவைகளை விட்டுவிட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னும் கர்த்தர் மோசேயை நோக்கி: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 இஸ்ரவேல் புத்திரரோடே சொல்லவேண்டியது என்னவென்றால் உங்களுக்கு ஏழாம் மாதம் முதலாந்தேதி எக்காளச் சத்தத்தால் ஞாபகக்குறியாகக் கொண்டாடுகிற பண்டிகை என்கிற சபை கூடும் பரிசுத்த ஓய்வுநாளாயிருப்பதாக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 இஸ்ரவேல் புத்திரரோடே சொல்லவேண்டியது என்னவென்றால் உங்களுக்கு ஏழாம் மாதம் முதலாந்தேதி எக்காளச் சத்தத்தால் ஞாபகக்குறியாகக் கொண்டாடுகிற பண்டிகை என்கிற சபை கூடும் பரிசுத்த ஓய்வுநாளாயிருப்பதாக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ிலே சாதாரணமான யாதொரு வேலையும் செய்யாமல், கர்த்தருக்குத் தகனபலி செலுத்தவேண்டும் என்று சொல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ிலே சாதாரணமான யாதொரு வேலையும் செய்யாமல், கர்த்தருக்குத் தகனபலி செலுத்தவேண்டும் என்று சொல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றுநாளும் வேலை செய்யவேண்டும்; ஏழாம்நாள் பரிசுத்த சபைகூடுதலான ஓய்வுநாள், அதில் ஒரு வேலையும் செய்யவேண்டாம்; அது உங்கள் வாசஸ்தலங்களிலெல்லாம் கர்த்தருக்கென்று ஓய்ந்திருக்கும் நாளாயிருப்பதாக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னும் கர்த்தர் மோசேயை நோக்கி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ஏழாம் மாதம் பத்தாந்தேதி உங்களுக்குப் பாவநிவிர்த்தி செய்யும் நாளும் சபைகூடும் பரிசுத்தநாளுமாயிருப்பதாக; அப்பொழுது நீங்கள் உங்கள் ஆத்துமாக்களைத் தாழ்மைப்படுத்தி, கர்த்தருக்குத் தகனபலி செலுத்தக்கடவீ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ஏழாம் மாதம் பத்தாந்தேதி உங்களுக்குப் பாவநிவிர்த்தி செய்யும் நாளும் சபைகூடும் பரிசுத்தநாளுமாயிருப்பதாக; அப்பொழுது நீங்கள் உங்கள் ஆத்துமாக்களைத் தாழ்மைப்படுத்தி, கர்த்தருக்குத் தகனபலி செலுத்தக்கடவீ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நாள் உங்கள் தேவனாகிய கர்த்தருடைய சந்நிதியில் உங்களுக்குப் பாவநிவிர்த்தி செய்யப்படும் பாவநிவாரண நாளாயிருக்கிறபடியால், அதிலே யாதொரு வேலையும் செய்யவேண்டா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நாள் உங்கள் தேவனாகிய கர்த்தருடைய சந்நிதியில் உங்களுக்குப் பாவநிவிர்த்தி செய்யப்படும் பாவநிவாரண நாளாயிருக்கிறபடியால், அதிலே யாதொரு வேலையும் செய்யவேண்டா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நாளிலே தன்னைத் தாழ்மைப்படுத்தாத எந்த ஆத்துமாவும் தன் ஜனத்தில் இராதபடிக்கு அறுப்புண்டு போவ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நாளிலே தன்னைத் தாழ்மைப்படுத்தாத எந்த ஆத்துமாவும் தன் ஜனத்தில் இராதபடிக்கு அறுப்புண்டு போவ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ந்நாளிலே ஒரு ஆத்துமா யாதொரு வேலையைச் செய்தால், அந்த ஆத்துமாவை அவன் ஜனத்தின் நடுவிலே வைக்காமல் அழிப்பே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ில் நீங்கள் எந்த வேலையும் செய்யாதிருப்பது உங்கள் வாசஸ்தலங்களில் எல்லாம் உங்கள் தலைமுறைதோறும் செல்லவேண்டிய நித்திய கட்டளை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ு உங்களுக்கு விசேஷித்த ஓய்வுநாள்; அதில் உங்கள் ஆத்துமாக்களைத் தாழ்மைப்படுத்தவேண்டும்; அந்த மாதத்தின் ஒன்பதாந்தேதி சாயங்காலந்துவங்கி, மறுநாள் சாயங்காலம்மட்டும் உங்கள் ஓய்வை ஆசரிக்கக்கடவீர்கள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றுநாளும் வேலை செய்யவேண்டும்; ஏழாம்நாள் பரிசுத்த சபைகூடுதலான ஓய்வுநாள், அதில் ஒரு வேலையும் செய்யவேண்டாம்; அது உங்கள் வாசஸ்தலங்களிலெல்லாம் கர்த்தருக்கென்று ஓய்ந்திருக்கும் நாளாயிருப்பதாக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ு உங்களுக்கு விசேஷித்த ஓய்வுநாள்; அதில் உங்கள் ஆத்துமாக்களைத் தாழ்மைப்படுத்தவேண்டும்; அந்த மாதத்தின் ஒன்பதாந்தேதி சாயங்காலந்துவங்கி, மறுநாள் சாயங்காலம்மட்டும் உங்கள் ஓய்வை ஆசரிக்கக்கடவீர்கள்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ன்னும் கர்த்தர் மோசேயை நோக்கி: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 இஸ்ரவேல் புத்திரரோடே சொல்லவேண்டியது என்னவென்றால்: அந்த ஏழாம் மாதம் பதினைந்தாந்தேதிமுதல் ஏழுநாளளவும் கர்த்தருக்கு ஆசரிக்கும் கூடாரப்பண்டிகையாயிருப்பதாக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 இஸ்ரவேல் புத்திரரோடே சொல்லவேண்டியது என்னவென்றால்: அந்த ஏழாம் மாதம் பதினைந்தாந்தேதிமுதல் ஏழுநாளளவும் கர்த்தருக்கு ஆசரிக்கும் கூடாரப்பண்டிகையாயிருப்பதாக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ுதலாம் நாள் சபைகூடும் பரிசுத்தநாள்; அதிலே சாதாரணமான யாதொரு வேலையும் செய்யலாகாத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ஏழுநாளும் கர்த்தருக்குத் தகனபலி செலுத்தக்கடவீர்கள்; எட்டாம் நாள் உங்களுக்குச் சபைகூடும் பரிசுத்தநாள்; அதிலே கர்த்தருக்குத் தகனபலி செலுத்தக்கடவீர்கள்; அது ஆசரிக்கப்படும் நாள்; அதிலே சாதாரணமான யாதொரு வேலையும் செய்யவேண்டாம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ஏழுநாளும் கர்த்தருக்குத் தகனபலி செலுத்தக்கடவீர்கள்; எட்டாம் நாள் உங்களுக்குச் சபைகூடும் பரிசுத்தநாள்; அதிலே கர்த்தருக்குத் தகனபலி செலுத்தக்கடவீர்கள்; அது ஆசரிக்கப்படும் நாள்; அதிலே சாதாரணமான யாதொரு வேலையும் செய்யவேண்டாம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ஏழுநாளும் கர்த்தருக்குத் தகனபலி செலுத்தக்கடவீர்கள்; எட்டாம் நாள் உங்களுக்குச் சபைகூடும் பரிசுத்தநாள்; அதிலே கர்த்தருக்குத் தகனபலி செலுத்தக்கடவீர்கள்; அது ஆசரிக்கப்படும் நாள்; அதிலே சாதாரணமான யாதொரு வேலையும் செய்யவேண்டா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ங்கள் கர்த்தருடைய ஓய்வுநாட்களில் செலுத்துவதும் தவிர, நீங்கள் கர்த்தருக்குப் படைக்கிற உங்கள் எல்லாக் காணிக்கைகளும் பொருத்தனைகளும் உற்சாகபலிகளும் தவிர,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ங்கள் கர்த்தருடைய ஓய்வுநாட்களில் செலுத்துவதும் தவிர, நீங்கள் கர்த்தருக்குப் படைக்கிற உங்கள் எல்லாக் காணிக்கைகளும் பொருத்தனைகளும் உற்சாகபலிகளும் தவிர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பைகூடிவந்து பரிசுத்தமாய் ஆசரிக்கும்படி, நீங்கள் குறித்தகாலத்தில் கூறவேண்டிய கர்த்தரின் பண்டிகைகளாவன: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ங்கள் அந்தந்த நாளுக்குத்தக்கதாய்க் கர்த்தருக்குச் சர்வாங்க தகனபலி, போஜனபலி, இரத்தப்பலி, பானபலி முதலானவைகளைச் செலுத்தும்படி சபைகூடிவந்து, பரிசுத்தமாய் ஆசரிப்பதற்காக நீங்கள் கூறவேண்டிய கர்த்தருடைய பண்டிகைகள் இவைகளே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ங்கள் அந்தந்த நாளுக்குத்தக்கதாய்க் கர்த்தருக்குச் சர்வாங்க தகனபலி, போஜனபலி, இரத்தப்பலி, பானபலி முதலானவைகளைச் செலுத்தும்படி சபைகூடிவந்து, பரிசுத்தமாய் ஆசரிப்பதற்காக நீங்கள் கூறவேண்டிய கர்த்தருடைய பண்டிகைகள் இவைகளே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ிலத்தின் பலனை நீங்கள் சேர்த்துவைக்கும் ஏழாம் மாதம் பதினைந்தாந்தேதிமுதல் கர்த்தருக்குப் பண்டிகையை ஏழுநாள் ஆசரிக்கக்கடவீர்கள்; முதலாம் நாளிலும் ஓய்வு: எட்டாம் நாளிலும் ஓய்வ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ிலத்தின் பலனை நீங்கள் சேர்த்துவைக்கும் ஏழாம் மாதம் பதினைந்தாந்தேதிமுதல் கர்த்தருக்குப் பண்டிகையை ஏழுநாள் ஆசரிக்கக்கடவீர்கள்; முதலாம் நாளிலும் ஓய்வு: எட்டாம் நாளிலும் ஓய்வு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ுதல் நாளிலே அலங்காரமான விருட்சங்களின் கனிகளையும் பேரீச்சின் ஓலைகளையும் தழைத்திருக்கிற விருட்சங்களின் கிளைகளையும் ஆற்றலரிகளையும் கொண்டுவந்து, உங்கள் தேவனாகிய கர்த்தருடைய சந்நிதியில் ஏழுநாளும் மகிழ்ச்சியாயிருங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ுதல் நாளிலே அலங்காரமான விருட்சங்களின் கனிகளையும் பேரீச்சின் ஓலைகளையும் தழைத்திருக்கிற விருட்சங்களின் கிளைகளையும் ஆற்றலரிகளையும் கொண்டுவந்து, உங்கள் தேவனாகிய கர்த்தருடைய சந்நிதியில் ஏழுநாளும் மகிழ்ச்சியாயிருங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வருஷந்தோறும் ஏழுநாள் கர்த்தருக்கு இந்தப் பண்டிகையை ஆசரிக்கக்கடவீர்கள்; இது உங்கள் தலைமுறைதோறும் செல்லவேண்டிய நித்திய கட்டளை; ஏழாம் மாதத்தில் அதை ஆசரிக்கவேண்டும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வருஷந்தோறும் ஏழுநாள் கர்த்தருக்கு இந்தப் பண்டிகையை ஆசரிக்கக்கடவீர்கள்; இது உங்கள் தலைமுறைதோறும் செல்லவேண்டிய நித்திய கட்டளை; ஏழாம் மாதத்தில் அதை ஆசரிக்கவேண்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ுதலாம் மாதம் பதினாலாம் தேதி அந்திநேரமாகிற வேளையிலே கர்த்தரின் பஸ்காபண்டிகைய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 மாதம் பதினைந்தாம் தேதியிலே, கர்த்தருக்குப் புளிப்பில்லா அப்பப் பண்டிகையுமாய் இருக்கும்; ஏழுநாள் புசிப்பில்லா அப்பங்களைப் புசிக்கவேண்டும்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ા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એ સાત દિવસો દરમ્યાન ઇસ્રાએલના તમાંમ વતનીઓએ સાત દિવસ મંડપોમાં રહે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આ પર્વના પ્રથમ દિવસે ધર્મસંમેલન રાખવું અને કોઈ દૈનિક સાંસારિક કાર્ય કરવ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જેથી તમાંરા વંશજોને યાદ રહે કે હું તમને ઇસ્રાએલીઓને મિસરમાંથી બહાર લઈ આવ્યો ત્યારે મેં ત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ડવાઓમાં વસાવ્યા હતા. હું યહોવા તમાંરો દેવ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પર્વના સાતમાં દિવસે પણ તમાંરે ફરી ધર્મસંમેલન કરવું. રોજના કામ કરવાં નહિ અને પ્રથમ દિવસ અને છેલ્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િવસની વચ્ચેના દિવસોએ રોજ તમાંરે યહોવા સમક્ષ અગ્નિમાં આહુતિ માંટે અર્પણ લાવવ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મૂસાએ યહોવાના માંનમાં પાળવાના ઉત્સવોને લગતા નિયમો ઇસ્રાએલના તમાંમ લોકોને જણા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યહોવાએ મૂસા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ઇસ્રાએલીઓને કહો, હું તમને આપું છું તે દેશમાં તમે દાખલ થાઓ અને પાક લણો ત્યારે તમાંરે પહેલા પાક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એ મૂસા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હેલો દાણાનો પૂળો તમાંરે સાબ્બાથના પછીના દિવસે યાજક પાસે લઈને આવ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યાજક સાબ્બાથના પછીના દિવસે પૂળો યહોવાને ઉપાસનાની જેમ ધરાવવો અને યહોવા તમાંરી ભેટ સ્વીકા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જે દિવસે તમે પૂળો ધરાવો તે દિવસે તમાંરે એક વર્ષનું ખોડખાંપણ વગરનું નર ઘેટું યહોવાને દહનાર્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ીકે ધરાવ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ેની ઉપરાંત તમાંરે અગ્નિમાં ખાદ્યાર્પણ તરીકે તેલમાં મોયેલો 16વાટકા ઝીણો લોટ તથા પેયાર્પણ તરી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ક લિટર દ્રાક્ષારસ લાવવો, એની સુવાસથી યહોવા પ્રસન્ન 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મે આ પ્રમાંણે અર્પણો ધરાવો નહિ ત્યાં સુધી એટલે કે તે પહેલા તમાંરે નવા પાકમાંથી કાંઈ ખાવ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જો પોંક, નવું અનાજ, કાચું શેકેલું કે રોટલી કે લીલાં કણસલાં, આમાંનું કશું જ ખાવું નહિ. આ નિય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ંરે સૌએ સમગ્ર દેશમાં વંશપરંપરાગત પાળવાન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પચાસમાં દિવસનું પર્વ: “વિશ્રામવાર પછીના દિવસથી તમે જે દિવસે પૂળાની ભેટ ધરાવો તે દિવસથી પૂરા સા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ઇસ્રાએલી લોકોને તું આ કહે: યહોવાના ઉત્સવો નીચે મુજબ છે, તમાંરે યહોવાના પસંદ કરેલા ઉત્સવ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ઠવાડિયા ગણવ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સાતમાં આઠવાડિયા પછીના રવિવારે એટલે કે પચાસમાં દિવસે, તમાંરે યહોવાને નવા પાકમાંથી ખાદ્યાર્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ું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માંરે તમાંરાં ઘરમાંથી વિશેષ ભેટ તરીકે ખમીર નાખીને બનાવેલી 16 વાટકા લોટની બે રોટલી લાવવી.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ંરા પાકના પ્રથમ દાણાનું યહોવાને અર્પણ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રોટલી ઉપરાંત યહોવાને દહનાર્પણરૂપે તમાંરે એક વર્ષના ખોડખાંપણ વગરનાં સાત ઘેટાંના બચ્ચા, 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ાછરડું, અને બે ઘેટાં અર્પણ કરવા. આ સર્વને અનુરૂપ ખાદ્યાર્પણ અને પેયાર્પણ પણ હોવા જો ઈએ, જે અગ્નિ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હુતિ માંટેના અર્પણો છે. એની સુવાસથી યહોવા પ્રસન્ન 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માંરે એક બકરો પાપાર્થાર્પણ તરીકે, અને શાંત્યર્પણ તરીકે એક વર્ષના બે નર ઘેટાં પણ ધરાવવ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યાજકે તેમને નવા પાકના પહેલા દાણામાંથી બનાવેલી રોટલી સાથે યાજકના ભાગ તરીકે યહોવા સામે ઉપાસ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ર્મસંમેલનો તરીકે જાહેર કરવ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થે ધરાવવા. એ યાજકને માંટેની યહોવાને ધરાવેલી ભેટ ગણ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એ જ દિવસે તમાંરે ધર્મસંમેલન બોલાવવું. અને તે દિવસે કોઈ સાંસારિક કામ કરવાં નહિ, તમે ગમે ત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ેતા હોય છતાં તમાંરા વંશજોએ કાયમ માંટે આ નિયમ પાળવાન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તમે જયારે પાક લણો, ત્યારે તમાંરે છેક ખેતરના શેઢા સૂધી વાઢવું નહિ. તેમજ મોડ પણ વીણી લેવ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ંરે તેને ગરીબો તથા વિદેશીઓ માંટે રહેવા દેવા. હું તમાંરો દેવ યહોવા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યહોવાએ મૂસા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“ઇસ્રાએલના લોકોને એમ જણાવ: સાતમાં મહિનાના પહેલા દિવસે તમાંરે સંપૂર્ણ વિશ્રામના સ્મરણના દિવ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ીકે પાળ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એ દિવસે તમાંરે રણશિંગડા ફૂંકવા અને ધર્મસંમેલન કરવું. તમાંરે રોજનું કોઈ કામ કરવું નહિ પરંત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ની સમક્ષ અગ્નિમાં આહુતિ આપવ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છ દિવસ કામ કરવું, પણ સાતમો દિવસ તો સંપૂર્ણ વિશ્રામનો દિવસ છે, એ તો પવિત્ર સંમેલનનો દિવસ છે,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યહોવાએ મૂસા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“સાતમાં મહિનાનો દશમો દિવસ પ્રાયશ્ચિતનો દિવસ છે. એ દિવસે પવિત્ર મેળાવડો રાખવો. ઉપવાસ કરવ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સમક્ષ અગ્નિમાં આહુતિ આપ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એ દિવસે તમાંરે કોઈ કામ કરવું નહિ, કારણ કે તે પ્રાયશ્ચિતનો દિવસ છે. તે દિવસે યાજકો તમાંરા દે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સમક્ષ તમને શુદ્ધ કરવાની વિધિ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“એટલે તે દિવસે જો કોઈ પશ્ચાતાપમાં અને પાપ માંટે દિલગીરી વ્યક્ત કરી ઉપવાસ નહિ કરે તો તે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ાંજમાંથી બહિષ્કાર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જે કોઈ આ દિવસે કોઈ પણ કામ કરશે તો હું (યહોવા) તેના લોકોમાંથી તેનો નાશ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ઇસ્રાએલની પ્રજાએ આ કાનૂન વંશપરંપરા પાળવાન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કારણ, આ તો પવિત્ર વિશ્રામનો સાબ્બાથ છે, માંટે તમે ઉપવાસ કરો અને દુઃખી થાઓ. પશ્ચાતાપના આ સમ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િવસે કામ ન કરવું. તમે ગમે ત્યાં રહેતા હોય, તે યહોવાનો દિવસ છે, વિશ્રામવાર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રમ્યાન નવમાં દિવસની સાંજથી પછીના દિવસની સાંજ સુધી તમાંરે વિશ્રામ પાળવાન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યહોવાએ મૂસા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“ઇસ્રાએલના લોકોને એમ કહે કે, આ સાતમાં મહિનાના પંદરમાં દિવસથી યહોવાનો માંડવાપર્વ શરૂ થાય છ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સાત દિવસ ચાલ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પ્રથમ દિવસે તમાંરે ધર્મસંમેલન ભરવું. તમાંરે એ દિવસે કોઈ કાર્ય કરવ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પર્વના સાતે દિવસ તમાંરે યહોવા સમક્ષ હોમયજ્ઞો અર્પણ કરવા. આઠમાં દિવસે ફરીથી પવિત્ર મેળાવડો કરવ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ફરીથી હોમયજ્ઞો અર્પણ કરવા. આ પછી પર્વની ઊજવણી પૂરી થાય, આ દિવસે પણ તમાંરે કોઈ પણ સાંસારિક કા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“આ બધા યહોવાના વાર્ષિક પર્વો નિયમિત ઉજવવાના છે. આ પ્રસંગો પર પવિત્ર મેળાવડા યોજવા, એ દિવસ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રમ્યાન નક્કી કરેલા નિયમ મુજબ દહનાર્પણ, ખાદ્યાર્પણ અને પેયાર્પણ યહોવાને અર્પણ કરવ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પ્રતિવર્ષ યહોવાના જે ઉત્સવો ઉજવવાના, ધર્મસંમેલનો બોલાવવાના પવિત્ર પર્વો છે તે નીચે મુજબ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આ પર્વોત્સવો પ્રતિસપ્તાહ આવતા વિશ્રામવાર ઉપરાંતના છે અને બધી આહુતિઓ, અર્પણો બાધાઓ, અને સ્વેચ્છ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ાસ ભેટો તરીકે ધરાવેલ અર્પણો ઉપરાંતન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“તેમ છતાં સાતમાં માંસના પંદરમાં દિવસે જમીનની ઉપજનો સંગ્રહ કરી રહ્યાં બાદ તમાંરે યહોવાને પ્રસન્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 માંટે સાત દિવસ સુધી આ પર્વ ઊજવવું. પહેલો દિવસ અને આઠમો દિવસ સંપૂર્ણ વિશ્રામ પાળવાન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પ્રથમ દિવસે તમાંરે તાડનાં પાંદડાં અને ખાસફળો અને સુદંર વૃક્ષોની ડાળીઓ ભેગી કરવી અને સાત દિવ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ધી તમાંરા દેવ યહોવા સમક્ષ આનંદોત્સવ ઊજવ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તમાંરે પ્રતિવર્ષ યહોવાના માંનમાં સાત દિવસ આ ઉત્સવ ઊજવવો. તમાંરા વંશજોએ કાયમ આ કાનૂન પાળવાન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તમાં મહિનામાં તમાંરે આ ઉત્સવ ઊજવવાન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આ પર્વની ઊજવણી પહેલા મહિનાના ચૌદમે દિવસે પરોઢે શરુ થવી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એ મહિનામાં પંદરમાં દિવસથી બેખમીર રોટલીનો ઉત્સવ શરુ થાય છે. સાત દિવસ સુધી તમાંરે ખમીર વગરની રોટલ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2026-09-07T02:52:37Z</dcterms:created>
  <dcterms:modified xsi:type="dcterms:W3CDTF">2026-09-07T02:52:37Z</dcterms:modified>
  <dc:title>લેવીય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