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நாமம்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தரும் கர்த்தரி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ேவன் நித்தியபி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ப் பிரபு எனப்ப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ுளையகற்ற இயேசு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 நிறைந்த இதயம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ே மீட்பர் இவரே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ாலன்றி இரட்சிப்ப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ோக்க பரமன்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ாலே பலியாய் ம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ன்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 இயேசு உயிர்த்து எழு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என்னை அழைக்க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ன் இரு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பாவமகற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ள்ளே உதித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டிமை என்னை நோக்கிப் பா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ந்த என்னை த் தூக்கி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ேவன் அவனி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ல் என்னை அணைத்துக்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2026-07-30T13:45:30Z</dcterms:created>
  <dcterms:modified xsi:type="dcterms:W3CDTF">2026-07-30T13:45:30Z</dcterms:modified>
  <dc:title>துதிப் பாடல்கள் : 403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