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presProps" Target="presProps.xml"/>
  <Relationship Id="rId25" Type="http://schemas.openxmlformats.org/officeDocument/2006/relationships/viewProps" Target="viewProps.xml"/>
  <Relationship Id="rId26" Type="http://schemas.openxmlformats.org/officeDocument/2006/relationships/tableStyles" Target="tableStyles.xml"/>
</Relationships>
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61007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0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2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3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4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5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6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7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8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9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0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6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7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8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9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வரின் நாமம் அதிசய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ஆலோசனை தரும் கர்த்தரிவர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வல்லமை தேவன் நித்தியபிதா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சமாதானப் பிரபு எனப்படும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இருளையகற்ற இயேசு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னிமை நிறைந்த இதயம் த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ே மீட்பர் இவரே கர்த்த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வராலன்றி இரட்சிப்பு இல்லை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வம் போக்க பரமன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ாசத்தாலே பலியாய் மரி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இம்மானுவேலன் பிற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ரித்த இயேசு உயிர்த்து எழு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மீண்டும் என்னை அழைக்க வருவ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டன் இருந்திடவே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ந்தனின் பாவமகற்ற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என்னுள்ளே உதித்து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அடிமை என்னை நோக்கிப் பார்த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ாழ்ந்த என்னை த் தூக்கிவிட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ின் தேவன் அவனி வந்த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ன்பால் என்னை அணைத்துக்கொண்டார்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 : 403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2">
  <a:themeElements>
    <a:clrScheme name="Theme8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2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2026-09-16T21:23:23Z</dcterms:created>
  <dcterms:modified xsi:type="dcterms:W3CDTF">2026-09-16T21:23:23Z</dcterms:modified>
  <dc:title>துதிப் பாடல்கள் : 403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