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ில் பெலன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ம் போது பதில் தர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ீதியின் வலக்கர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ாங்கி இரட்சி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து முட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ம்ப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ாத்தவர் இம்மானு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இனிய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ெ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ின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யவாய் தூ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வின் கையினின்று விடுதலை தந்த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ஸ்தோத்தி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யால் தே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2026-07-30T14:20:33Z</dcterms:created>
  <dcterms:modified xsi:type="dcterms:W3CDTF">2026-07-30T14:20:33Z</dcterms:modified>
  <dc:title>துதிப் பாடல்கள் : 399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