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சமுகத்தில் பர்வதங்கள் அதிர்ந்து மலைகள் கடந்துபோகும்; அவர் பிரசன்னத்தினால் பூமியும் சக்கரமும் அதில் குடியிருக்கிற அனைவரோடும் எடுபட்டுப்ப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ுடைய கோபத்துக்கு முன்பாக நிற்பவன் யார்? அவருடைய உக்கிரகோபத்திலே தரிப்பவன் யார்? அவருடைய எரிச்சல் அக்கினியைப்போல இறைக்கப்படுகிறது; அவராலே கன்மலைகள் பேர்க்கப்ப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ுடைய கோபத்துக்கு முன்பாக நிற்பவன் யார்? அவருடைய உக்கிரகோபத்திலே தரிப்பவன் யார்? அவருடைய எரிச்சல் அக்கினியைப்போல இறைக்கப்படுகிறது; அவராலே கன்மலைகள் பேர்க்கப்ப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நல்லவர், இக்கட்டு நாளிலே அரணான கோட்டை; தம்மை நம்புகிறவர்களை அறிந்திரு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நினிவேயின் ஸ்தானத்தை, புரண்டுவருகிற வெள்ளத்தினால் சர்வசங்காரம்பண்ணுவார்; இருள் அவர் சத்துருக்களைப் பின்தொடர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நினிவேயின் ஸ்தானத்தை, புரண்டுவருகிற வெள்ளத்தினால் சர்வசங்காரம்பண்ணுவார்; இருள் அவர் சத்துருக்களைப் பின்தொடர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கர்த்தருக்கு விரோதமாகச் செய்ய நினைக்கிறதென்ன? அவர் சர்வசங்காரம்பண்ணுவார்; இடுக்கம் மறுபடியும் உண்டாகா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கர்த்தருக்கு விரோதமாகச் செய்ய நினைக்கிறதென்ன? அவர் சர்வசங்காரம்பண்ணுவார்; இடுக்கம் மறுபடியும் உண்டாகா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சன்னபின்னலாயிருக்கிற முட்செடிகளுக்கு ஒப்பாயிருக்கையிலும் தங்கள் மதுபானத்தினால் வெறிகொண்டிருக்கையிலும், அவர்கள் முழுதும் காய்ந்துபோன செத்தையைப்போல எரிந்துபோவ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சன்னபின்னலாயிருக்கிற முட்செடிகளுக்கு ஒப்பாயிருக்கையிலும் தங்கள் மதுபானத்தினால் வெறிகொண்டிருக்கையிலும், அவர்கள் முழுதும் காய்ந்துபோன செத்தையைப்போல எரிந்துபோ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ினிவேயின் பாரம். எல்கோசானாகிய நாகூமின் தரிசனப் புஸ்தக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ுக்கு விரோதமாகப் பொல்லாத நினைவுகொண்டிருக்கிற துராலோசனைக்காரன் ஒருவன் உன்னிடத்திலிருந்து புறப்ப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ொல்லுகிறது என்னவென்றால்: அவர்கள் சம்பூரணமடைந்து அநேகராயிருந்தாலும் அறுப்புண்டுபோவார்கள்; அவன் ஒழிந்துபோவான்; உன்னை நான் சிறுமைப்படுத்தினேன், இனி உன்னைச் சிறுமைப்படுத்தாதிருப்ப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் சொல்லுகிறது என்னவென்றால்: அவர்கள் சம்பூரணமடைந்து அநேகராயிருந்தாலும் அறுப்புண்டுபோவார்கள்; அவன் ஒழிந்துபோவான்; உன்னை நான் சிறுமைப்படுத்தினேன், இனி உன்னைச் சிறுமைப்படுத்தாதிருப்ப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ோதும் நான் உன்மேல் இருக்கிற அவன் நுகத்தை முறித்து உன் கட்டுகளை அறுப்ப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னைக்குறித்துக் கர்த்தர் கட்டளைகொடுத்திருக்கிறார்; இனி உன் பேருக்கு வித்துவிதைக்கப்படுவதில்லை; உன் தேவர்களின் கோவிலில் இருக்கிற வெட்டப்பட்ட விக்கிரகத்தையும் வார்க்கப்பட்ட விக்கிரகத்தையும் நான் நிர்மூலம்பண்ணுவேன்; நீ கனவீனனானபடியால் அதை உனக்குப் பிரேதக்குழியாக்க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னைக்குறித்துக் கர்த்தர் கட்டளைகொடுத்திருக்கிறார்; இனி உன் பேருக்கு வித்துவிதைக்கப்படுவதில்லை; உன் தேவர்களின் கோவிலில் இருக்கிற வெட்டப்பட்ட விக்கிரகத்தையும் வார்க்கப்பட்ட விக்கிரகத்தையும் நான் நிர்மூலம்பண்ணுவேன்; நீ கனவீனனானபடியால் அதை உனக்குப் பிரேதக்குழியாக்குவ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னைக்குறித்துக் கர்த்தர் கட்டளைகொடுத்திருக்கிறார்; இனி உன் பேருக்கு வித்துவிதைக்கப்படுவதில்லை; உன் தேவர்களின் கோவிலில் இருக்கிற வெட்டப்பட்ட விக்கிரகத்தையும் வார்க்கப்பட்ட விக்கிரகத்தையும் நான் நிர்மூலம்பண்ணுவேன்; நீ கனவீனனானபடியால் அதை உனக்குப் பிரேதக்குழியாக்கு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சமாதானத்தைக் கூறுகிற சுவிசேஷகனுடைய கால்கள் மலைகளின்மேல் வருகிறது; யூதாவே, உன்பண்டிகைகளை ஆசரி; உன் பொருத்தனைகளைச் செலுத்து; துஷ்டன் இனி உன் வழியாய்க் கடந்துவருவதில்லை, அவன் முழுதும் சங்கரிக்கப்பட்ட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சமாதானத்தைக் கூறுகிற சுவிசேஷகனுடைய கால்கள் மலைகளின்மேல் வருகிறது; யூதாவே, உன்பண்டிகைகளை ஆசரி; உன் பொருத்தனைகளைச் செலுத்து; துஷ்டன் இனி உன் வழியாய்க் கடந்துவருவதில்லை, அவன் முழுதும் சங்கரிக்கப்பட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சமாதானத்தைக் கூறுகிற சுவிசேஷகனுடைய கால்கள் மலைகளின்மேல் வருகிறது; யூதாவே, உன்பண்டிகைகளை ஆசரி; உன் பொருத்தனைகளைச் செலுத்து; துஷ்டன் இனி உன் வழியாய்க் கடந்துவருவதில்லை, அவன் முழுதும் சங்கரிக்கப்பட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எரிச்சலுள்ளவரும் நீதியைச் சரிக்கட்டுகிறவருமான தேவன்; கர்த்தர் நீதியைச் சரிக்கட்டுகிறவர், உக்கிரகோபமுள்ளவர்; கர்த்தர் தம்முடைய சத்துருக்களுக்குப் பிரதிபலன் அளிக்கிறவர், அவர் தம்முடைய பகைஞருக்காகக் கோபத்தை வைத்துவைக்கிறவ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் எரிச்சலுள்ளவரும் நீதியைச் சரிக்கட்டுகிறவருமான தேவன்; கர்த்தர் நீதியைச் சரிக்கட்டுகிறவர், உக்கிரகோபமுள்ளவர்; கர்த்தர் தம்முடைய சத்துருக்களுக்குப் பிரதிபலன் அளிக்கிறவர், அவர் தம்முடைய பகைஞருக்காகக் கோபத்தை வைத்துவைக்கிறவ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நீடிய சாந்தமும், மிகுந்த வல்லமையுமுள்ளவர்; அவர்களை ஆக்கினையில்லாமல் தப்புவிக்கமாட்டார்; கர்த்தருடைய வழி சுழல்காற்றிலும் பெருங்காற்றிலும் இருக்கிறது; மேகங்கள் அவருடைய பாதத்துக்குள்ளாய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நீடிய சாந்தமும், மிகுந்த வல்லமையுமுள்ளவர்; அவர்களை ஆக்கினையில்லாமல் தப்புவிக்கமாட்டார்; கர்த்தருடைய வழி சுழல்காற்றிலும் பெருங்காற்றிலும் இருக்கிறது; மேகங்கள் அவருடைய பாதத்துக்குள்ளாயி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சமுத்திரத்தை அதட்டி, அதை வற்றிப்போகப்பண்ணி, சகல ஆறுகளையும் வறட்சியாக்குகிறார். பாசனும் கர்மேலும் சோர்ந்து, லீபனோனின் செழிப்பு வாடிப்போ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சமுத்திரத்தை அதட்டி, அதை வற்றிப்போகப்பண்ணி, சகல ஆறுகளையும் வறட்சியாக்குகிறார். பாசனும் கர்மேலும் சோர்ந்து, லீபனோனின் செழிப்பு வாடிப்போ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சமுகத்தில் பர்வதங்கள் அதிர்ந்து மலைகள் கடந்துபோகும்; அவர் பிரசன்னத்தினால் பூமியும் சக்கரமும் அதில் குடியிருக்கிற அனைவரோடும் எடுபட்டுப்ப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3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ld, and all that dwell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o can stand before his indignation? and who can abide in the fierceness of his anger? his fu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poured out like fire, and the rocks are thrown down by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LORD is good, a strong hold in the day of trouble; and he knows them that trust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with a surpassing flood he will make an utter end of the place thereof, and darkness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rsue his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at do all of you imagine against the LORD? he will make an utter end: affliction shall not ri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 the second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while they be folded together as thorns, and while they are drunken as drunkards,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devoured as stubble fully d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burden of Nineveh. The book of the vision of Nahum the Elkosh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re is one come out of you, that imagines evil against the LORD, a wicked counsell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us says the LORD; Though they be quiet, and likewise many, yet thus shall they be cut dow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he shall pass through. Though I have afflicted you, I will afflict you no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now will I break his yoke from off you, and will burst your bonds in tw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LORD has given a commandment concerning you, that no more of your name be sown: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 of your gods will I cut off the graven image and the molten image: I will make your grav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you are vi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ehold upon the mountains the feet of him that brings good tidings, that publishes peace! 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, keep your solemn feasts, perform your vows: for the wicked shall no more pass through you;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utterly cut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God is jealous, and the LORD revenges; the LORD revenges, and is furious; the LORD will t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ngeance on his adversaries, and he reserves wrath for his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LORD is slow to anger, and great in power, and will not at all acquit the wicked: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his way in the whirlwind and in the storm, and the clouds are the dust of his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rebukes the sea, and makes it dry, and dries up all the rivers: Bashan languishes, and Carm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flower of Lebanon languis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mountains quake at him, and the hills melt, and the earth is burned at his presence, yea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ாகூம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2026-07-18T23:34:01Z</dcterms:created>
  <dcterms:modified xsi:type="dcterms:W3CDTF">2026-07-18T23:34:01Z</dcterms:modified>
  <dc:title>நாகூம்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