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eddle not with them; for I will not give you of their land, no, not so much as a foot breadth; because I have given mount Seir unto Esau for a possessio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shall buy food of them for money, that all of you may eat; and all of you shall also buy water of them for money, that all of you may drin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shall buy food of them for money, that all of you may eat; and all of you shall also buy water of them for money, that all of you may drink.]]></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took our journey into the wilderness by the way of the Red sea, as the LORD spoke unto me: and we compassed mount Seir many day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Emims dwelt therein in times past, a people great, and many, and tall, as the Anakim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Emims dwelt therein in times past, a people great, and many, and tall, as the Anakim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were accounted giants, as the Anakims; but the Moabites called them Emim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were accounted giants, as the Anakims; but the Moabites called them Emim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rise up, said I, and get you over the brook Zered. And we went over the brook Zer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took our journey into the wilderness by the way of the Red sea, as the LORD spoke unto me: and we compassed mount Seir many day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ndeed the hand of the LORD was against them, to destroy them from among the host, until they were consum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ndeed the hand of the LORD was against them, to destroy them from among the host, until they were consum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it came to pass, when all the men of war were consumed and dead from among the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at the LORD spoke unto me, say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are to pass over through Ar, the coast of Moab, this d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poke unto me, say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also was accounted a land of giants: giants dwelt therein in old time; and the Ammonites call them Zamzummim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also was accounted a land of giants: giants dwelt therein in old time; and the Ammonites call them Zamzummim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he did to the children of Esau, which dwelt in Seir, when he destroyed the Horims from before them; and they succeeded them, and dwelt in their position even unto this da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he did to the children of Esau, which dwelt in Seir, when he destroyed the Horims from before them; and they succeeded them, and dwelt in their position even unto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vims which dwelt in Hazerim, even unto Azzah, the Caphtorims, which came forth out of Caphtor, destroyed them, and dwelt in their posi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vims which dwelt in Hazerim, even unto Azzah, the Caphtorims, which came forth out of Caphtor, destroyed them, and dwelt in their positio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of you have compassed this mountain long enough: turn you northwa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is day will I begin to put the dread of you and the fear of you upon the nations that are under the whole heaven, who shall hear report of you, and shall tremble, and be in anguish because of you.]]></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is day will I begin to put the dread of you and the fear of you upon the nations that are under the whole heaven, who shall hear report of you, and shall tremble, and be in anguish because of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 sent messengers out of the wilderness of Kedemoth unto Sihon king of Heshbon with words of peace, saying,]]></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 sent messengers out of the wilderness of Kedemoth unto Sihon king of Heshbon with words of peace, saying,]]></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et me pass through your land: I will go along by the high way, I will neither turn unto the right hand nor to the lef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et me pass through your land: I will go along by the high way, I will neither turn unto the right hand nor to the lef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the children of Esau which dwell in Seir, and the Moabites which dwell in Ar, did unto me;) until I shall pass over Jordan into the land which the LORD our God gives u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the children of Esau which dwell in Seir, and the Moabites which dwell in Ar, did unto me;) until I shall pass over Jordan into the land which the LORD our God gives u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unto me, Behold, I have begun to give Sihon and his land before you: begin to possess, that you may inherit his l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unto me, Behold, I have begun to give Sihon and his land before you: begin to possess, that you may inherit his lan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Sihon came out against us, he and all his people, to fight at Jahaz.]]></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our God delivered him before us; and we stroke him, and his sons, and all his peopl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our God delivered him before us; and we stroke him, and his sons, and all his peopl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took all his cities at that time, and utterly destroyed the men, and the women, and the little ones, of every city, we left none to remain:]]></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took all his cities at that time, and utterly destroyed the men, and the women, and the little ones, of every city, we left none to remain:]]></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ly the cattle we took for a prey unto ourselves, and the spoil of the cities which we took.]]></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Only unto the land of the children of Ammon you came not, nor unto any place of the river Jabbok, nor unto the cities in the mountains, nor unto whatsoever the LORD our God forbad u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Only unto the land of the children of Ammon you came not, nor unto any place of the river Jabbok, nor unto the cities in the mountains, nor unto whatsoever the LORD our God forbad u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eddle not with them; for I will not give you of their land, no, not so much as a foot breadth; because I have given mount Seir unto Esau for a possessio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டை ஏசாவுக்குச் சுதந்தரமாகக் கொடு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ஜனபதார்த்தங்களை அவர்கள் கையிலே பணத்திற்கு வாங்கிப் புசித்து, தண்ணீரையும் அவர்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த்திற்கு வாங்கிக் குடி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 கைக்கிரியைகளிளெல்லாம் உன்னை ஆசீர்வதித்து வருகிறார்; இந்தப்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வழியாய் நீ நடந்துவருகிறதை அறிவார்; இந்த நாற்பது வருஷமும் உன் தேவனாகிய கர்த்தர் உன்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 உனக்கு ஒன்றும் குறைவுபடவில்லை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யே நாம் சேயீரிலே குடியிருக்கிற நம்முடைய சகோதரராகிய ஏசாவின் புத்திரரை விட்டுப் பு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ரவெளி வழியாய் ஏலாத்மேலும், எசியோன்கேபேர்மேலும் போய், திரும்பிக்கொண்டு, மோவாப் வனாந்தர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கர்த்தர் என்னை நோக்கி: நீ மோவாபை வருத்தப்படுத்தாமலும், அவர்களோடே போர்செய்யாமலும் இ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எனக்குச் சொல்லியபடி நாம் திரும்பி, சிவந்த சமுத்திரத்திற்குப் போகிற 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சத்தில் உனக்கு ஒன்றும் சுதந்தரமாகக் கொடேன்; ஆர் என்னும் பட்டணத்தின் சீமையை 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ச் சுதந்தரமா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ரளானவர்களும் ஏனாக்கியரைப்போல நெடியவர்களுமான பலத்த ஜனங்களாகிய ஏமியர் அதில் 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ம் ஏனாக்கியரையொத்த இராட்சதர் என்று எண்ணப்பட்டார்கள்; மோவாபியரோ அவர்களை ஏமிய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ஓரியரும் சேயீரில் முன்னே குடியிருந்தார்கள்; கர்த்தர் தங்களுக்குச் சுதந்தரமாகக் கொடுத்த தே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துரத்தினதுபோல, ஏசாவின் புத்திரர் அந்த ஓரியரைத் துரத்தி, அவர்களைத் தங்கள் முக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அழித்து, அவர்கள் இருந்த ஸ்தானத்தில் 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எழுந்து, சேரேத் ஆற்றைக் கடந்துபோங்கள் என்று சொன்னார்; அப்படியே சேரேத் ஆற்றைக் கட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ற்குப் பிரயாணம்பண்ணி, அநேக நாள் சேயீர் நாட்டைச் சுற்றித்தி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த்த மனிதரான அந்தச் சந்ததியெல்லாம் கர்த்தர் தங்களுக்கு ஆணையிட்டபடியே பாளயத்தின் நடுவி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போக, நாம் காதேஸ்பர்னேயாவை விட்டுப்புறப்பட்டது முதற்கொண்டு, சேரேத் ஆற்றைக் கடக்குமட்டும், செ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 முப்பத்தெட்டு வருஷ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பாளயத்தின் நடுவிலிருந்து மாண்டு ஒழியுமட்டும் கர்த்தரின் 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மூலமாக்கும்படிக்கு அவர்களுக்கு விரோத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யுத்தமனிதர் எல்லாரும் ஜனத்தின் நடுவிலிருந்து செத்துத் தீர்ந்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 என்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ஆர் பட்டணம் இருக்கிற மோவாபின் எல்லையை இன்றைக்குக் க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ம்மோன் புத்திரருக்கு எதிராகச் சேரப்போகிறாய்; நீ அவர்களை வருத்தப்படுத்தவும் அவர்களோடே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வும் வேண்டாம்; அம்மோன் புத்திரரின் தேசத்தில் ஒன்றும் உனக்குச் சுதந்தரமாகக் கொடேன்; அதை 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கர்த்தர் என்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ச் சுதந்தரமாகக் கொடு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வும் இராட்சதருடைய தேசமாக எண்ணப்பட்டது; முற்காலத்தில் இராட்சதர் அதிலே 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யர் அவர்களைச் சம்சூமியர் என்று 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திரளானவர்களும் ஏனாக்கியரைப்போல நெடியவர்களுமான பலத்த ஜனங்களாயிருந்தார்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ரில் குடியிருந்த ஏசாவின் புத்திரருக்கு முன்பாக ஓரியரை அழிக்க, அவர்கள் அந்த ஜ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டு, அவர்கள் இருந்த ஸ்தானத்தில் இந்நாள்வரைக்கும் குடியிருக்கிறதுபோ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ப்தோரிலிருந்து புறப்பட்ட கப்தோரியர் ஆசேரீம் தொடங்கி ஆசாமட்டும் குடியிருந்த ஆவியரை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இருந்த ஸ்தானத்திலே குடியேறினதுபோ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அவர்களை இவர்களுக்கு முன்பாக அழியப்பண்ண, இவர்கள் அவர்களைத் துரத்திவிட்டு, அவர்கள்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னத்திலே 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இந்த மலைநாட்டைச் சுற்றித் திரிந்தது போதும்; வடக்கே திரும்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ங்கள் எழுந்து பிரயாணம்பண்ணி, அர்னோன் ஆற்றைக் கடந்துபோங்கள்; எஸ்போனின் ராஜாவாகிய சீகோன்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னையும் அவன் தேசத்தையும் உன் கையிலே ஒப்புக்கொடுத்தேன்; இதுமுதல் அதைச் சுதந்தரித்துக்கொள்ளு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 யுத்தஞ்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வானத்தின்கீழ் எங்குமுள்ள ஜனங்கள் உன்னாலே திகிலும் பயமும் அடையும்படி செய்ய இ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வேன்; அவர்கள் உன் கீர்த்தியைக் கேட்டு, உன்னிமித்தம் நடுங்கி, வேதனைப்ப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நான் கெதெமோத் வனாந்தரத்திலிருந்து எஸ்போனின் ராஜாவாகிய சீகோனிடத்தில், சமா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ச் சொல்லும்படி ஸ்தானாபதிகளை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உம்முடைய தேசத்தைக் கடந்துபோகும்படி உத்தரவுகொடும்; வலதுபுறம் இடதுபுறம் சாயாமல் பெ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ய் ந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சேயீரில் குடியிருக்கிற ஏசாவின் புத்திரரும், ஆர் பட்டணத்தில் குடியிருக்கிற மோவாபியரும் எ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ஜனங்களுக்கு நீ கட்டளையிடவேண்டியது என்னவென்றால்: சேயீரிலே குடியிருக்கிற ஏசாவின் புத்திரரான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போல, நீரும் நான் யோர்தானைக் கடந்து, எங்கள் தேவனாகிய கர்த்தர் எங்களுக்குக் கொடுக்கிற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க்குப் புசிக்க ஆகாரத்தையும் குடிக்கத் தண்ணீரையும் கிரயத்துக்குத் தாரும்; நான் கால்நடை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கமாத்திரம் உத்தரவுகொடும் என்று சொல்லி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னாலும் தன் தேசத்தைக் கடந்துபோகும்படி, எஸ்போனின் ராஜாவாகிய சீகோன் நமக்கு உத்தரவு 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ல் இருக்கிறதுபோல, உன் தேவனாகிய கர்த்தர் அவனை உன் கையில் ஒப்புக்கொடுக்கும்படி, அவன் மன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ப்படுத்தி, அவன் இருதயத்தை உரங்கொள்ளப்பண்ணி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கர்த்தர் என்னை நோக்கி: இதோ, சீகோனையும் அவன் தேசத்தையும்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ப்போகிறேன்; இதுமுதல் அவன் தேசத்தை வசப்படுத்தி, சுதந்தரித்துக்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சீகோன் தன்னுடைய எல்லா ஜனங்களோடுங்கூட நம்மோடே யுத்தம்பண்ணப் புறப்பட்டு, யாகாசிலே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ன் எல்லையைக் கடக்கப்போகிறீர்கள்; அவர்கள் உங்களுக்குப் பயப்படுவார்கள்; நீங்களோ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னை நம்முடைய தேவனாகிய கர்த்தர் நமக்கு ஒப்புக்கொடுத்தார்; நாம் அவனையும் அவன் குமாரரை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ஜனங்களையும்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க்காலத்தில் அவன் பட்டணங்களையெல்லாம் பிடித்து, சகல பட்டணங்களையும், ஒருவரையும் மீதியாக வைக்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ம்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ருகஜீவன்களையும் நாம் பிடித்த பட்டணங்களையுமாத்திரம் நமக்கென்று வைத்துக்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ர்னோன் ஆற்றங்கரையில் இருக்கிற ஆரோவேரும் ஆற்றண்டையில் இருக்கிற பட்டணமும்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த்வரைக்கும் நமக்கு எதிர்த்துநிற்கத்தக்க அரணிப்பான பட்டணம் இருந்ததில்லை, எல்லா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கிய கர்த்தர் நமக்கு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ம்மோன் புத்திரருடைய தேசத்தையும், யாபோக் ஆற்றங்கரையிலுள்ள இடங்களையும், மலை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யும், நம்முடைய தேவனாகிய கர்த்தர் நமக்கு விலக்கின மற்ற இடங்களையும் சேராமல் விலகிப்போ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டே போர்ச்செய்யவேண்டாம்; அவர்கள் தேசத்திலே ஒரு அடி நிலமும் உங்களுக்குக் கொடேன்; 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2026-09-16T19:45:00Z</dcterms:created>
  <dcterms:modified xsi:type="dcterms:W3CDTF">2026-09-16T19:45:00Z</dcterms:modified>
  <dc:title>உபாகமம்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