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coLie to-day from near and far, 
The light of hope our guiding star ; 
In Jesus' name we gather here, 
For strength and words of chee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ondrous words, sweet words of cheer 
That Jesus speaks in tones so clear : 
Still may they grow to us more dear 
While gathered in His na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'Tis good to meet in His blest name, 
And all His wondrous love proclaim ; 
To find the way of life more dear, 
And hear glad words of cheer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Saviour, bless our Christian band, 
For Thee enlisted, heart and hand ; 
Incline to us Thy gracious ear, 
And give us words of chee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when we leave this hallowed place, 
Oh, grant to us Thy heavenly grace; 
In all our way, oh, be Thou near, 
To speak glad words of cheer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2026-07-25T13:27:07Z</dcterms:created>
  <dcterms:modified xsi:type="dcterms:W3CDTF">2026-07-25T13:27:07Z</dcterms:modified>
  <dc:title>Hymn : 1091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