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வேன் எந்தன் ஆவ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ரைத்த தேவா ஊற்றிடும் உம் ஆவ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கடைசி நாளிலே – உன்ன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ிசுத்த தேவ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ை விட்டு வந்த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ான்கள் கூடும் இந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மாக அசைவாடுமே – உன்ன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ஆவியை உந்தனின் பக்த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ம் வல்லம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யிர் மீட்சி அடைந்திட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ிதியோன் மேல் வந்த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ம்சோனைப் பலப்படுத்த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காதென்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ிடாது என்றுமே தாங்கிடுமே உந்தன் ஆவ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ிசமான யாவர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2026-07-30T22:02:12Z</dcterms:created>
  <dcterms:modified xsi:type="dcterms:W3CDTF">2026-07-30T22:02:12Z</dcterms:modified>
  <dc:title>துதிப் பாடல்கள் : 779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