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longer wait, my brother; even now 
God's Spirit seeks an entrance to your heart ; 
Come to the cross, and to the Saviour bow ; 
Unbar the door: make haste, lest He depar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sinner, come to Christ, the living Way ; 
Still He is pleading, why not come to-day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 longer wait, O sad and troubled soul, 
His pardoning grace He offers free to all ; 
O weary one, that grace will make you whole :
Oh, why not hear the loving Saviour's call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 longer wait; the Lord your God hath said, 
I will not strive for ever with your heart  ;
Oh come, ere yet the spark of life has fled,
And thou hast failed to choose the better par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2026-09-15T12:05:14Z</dcterms:created>
  <dcterms:modified xsi:type="dcterms:W3CDTF">2026-09-15T12:05:14Z</dcterms:modified>
  <dc:title>Hymn : 453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