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ilent midnight watches, 
List------thy bosom's door ! 
How it knocketh, knocketh, knocketh, 
Knocketh evermore ! 
Say not 'tis thy pulse is beating----
'Tis thy heart of sin ; 
'Tis thy Saviour knocks, and crieth, 
Rise, and let Me in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eath comes down with reckless footsteps  
To the hall and hut ;
Think you death will tarry knocking 
When the door is shut ? 
Jesus waiteth, waiteth, waiteth ; 
But the door is fast : 
Grieved, away thy Saviour goeth, 
Death breaks in at l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'tis time to stand entreating 
Christ to let thee in ; 
At the gate of heaven beating, 
Wailing for thy sin ! 
Nay ! alas, thou guilty creature ! 
Hast thou then forgot ? 
Jesus waited long to know thee, 
Now He knows thee no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2026-07-30T13:50:49Z</dcterms:created>
  <dcterms:modified xsi:type="dcterms:W3CDTF">2026-07-30T13:50:49Z</dcterms:modified>
  <dc:title>Hymn : 441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