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id the trials that I meet, 
Amid the thorns that pierce my feet, 
One thought remains supremely sweet----
Thou thinkest, Lord, of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thinkest, Lord, of me ! . . 
Thou thinkest, Lord, of me ! . . 
What need I fear when Thou art near, 
And thinkest, Lord, of m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cares of life come thronging fast, 
Upon my soul their shadows cast ; 
Their gloom reminds my heart at last----
Thou thinkest, Lord, of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shadows come, let shadows go, 
Let life be bright, or dark with woe, 
I am content ; for this I know----
Thou thinkest, Lord, of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Hymn : 566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